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21"/>
  </p:notesMasterIdLst>
  <p:handoutMasterIdLst>
    <p:handoutMasterId r:id="rId22"/>
  </p:handoutMasterIdLst>
  <p:sldIdLst>
    <p:sldId id="260" r:id="rId2"/>
    <p:sldId id="263" r:id="rId3"/>
    <p:sldId id="270" r:id="rId4"/>
    <p:sldId id="283" r:id="rId5"/>
    <p:sldId id="282" r:id="rId6"/>
    <p:sldId id="278" r:id="rId7"/>
    <p:sldId id="279" r:id="rId8"/>
    <p:sldId id="281" r:id="rId9"/>
    <p:sldId id="280" r:id="rId10"/>
    <p:sldId id="274" r:id="rId11"/>
    <p:sldId id="286" r:id="rId12"/>
    <p:sldId id="273" r:id="rId13"/>
    <p:sldId id="276" r:id="rId14"/>
    <p:sldId id="285" r:id="rId15"/>
    <p:sldId id="284" r:id="rId16"/>
    <p:sldId id="277" r:id="rId17"/>
    <p:sldId id="271" r:id="rId18"/>
    <p:sldId id="275" r:id="rId19"/>
    <p:sldId id="272" r:id="rId2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E0F34"/>
    <a:srgbClr val="007836"/>
    <a:srgbClr val="B3B3B3"/>
    <a:srgbClr val="719500"/>
    <a:srgbClr val="820150"/>
    <a:srgbClr val="502D7F"/>
    <a:srgbClr val="00338E"/>
    <a:srgbClr val="0081AB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8C6FF-B30B-034D-A5D1-46578FC03A81}" v="1460" dt="2025-07-18T17:46:27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18" autoAdjust="0"/>
    <p:restoredTop sz="95991"/>
  </p:normalViewPr>
  <p:slideViewPr>
    <p:cSldViewPr snapToGrid="0" snapToObjects="1">
      <p:cViewPr varScale="1">
        <p:scale>
          <a:sx n="63" d="100"/>
          <a:sy n="63" d="100"/>
        </p:scale>
        <p:origin x="20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" userId="0e6fdf28-0650-4a12-be1b-e387ca74a288" providerId="ADAL" clId="{FB58C6FF-B30B-034D-A5D1-46578FC03A81}"/>
    <pc:docChg chg="undo redo custSel addSld delSld modSld sldOrd">
      <pc:chgData name="Regier, Peter" userId="0e6fdf28-0650-4a12-be1b-e387ca74a288" providerId="ADAL" clId="{FB58C6FF-B30B-034D-A5D1-46578FC03A81}" dt="2025-07-18T17:46:27.544" v="5042"/>
      <pc:docMkLst>
        <pc:docMk/>
      </pc:docMkLst>
      <pc:sldChg chg="modTransition">
        <pc:chgData name="Regier, Peter" userId="0e6fdf28-0650-4a12-be1b-e387ca74a288" providerId="ADAL" clId="{FB58C6FF-B30B-034D-A5D1-46578FC03A81}" dt="2025-07-17T03:42:16.140" v="1257"/>
        <pc:sldMkLst>
          <pc:docMk/>
          <pc:sldMk cId="1152154647" sldId="260"/>
        </pc:sldMkLst>
      </pc:sldChg>
      <pc:sldChg chg="addSp modSp mod modTransition">
        <pc:chgData name="Regier, Peter" userId="0e6fdf28-0650-4a12-be1b-e387ca74a288" providerId="ADAL" clId="{FB58C6FF-B30B-034D-A5D1-46578FC03A81}" dt="2025-07-18T15:57:20.784" v="3320" actId="20577"/>
        <pc:sldMkLst>
          <pc:docMk/>
          <pc:sldMk cId="3300410602" sldId="263"/>
        </pc:sldMkLst>
        <pc:spChg chg="mod">
          <ac:chgData name="Regier, Peter" userId="0e6fdf28-0650-4a12-be1b-e387ca74a288" providerId="ADAL" clId="{FB58C6FF-B30B-034D-A5D1-46578FC03A81}" dt="2025-07-18T15:57:20.784" v="3320" actId="20577"/>
          <ac:spMkLst>
            <pc:docMk/>
            <pc:sldMk cId="3300410602" sldId="263"/>
            <ac:spMk id="4" creationId="{2DEBCC4A-09A3-46FA-94B8-812D5A6C188D}"/>
          </ac:spMkLst>
        </pc:spChg>
        <pc:spChg chg="add mod">
          <ac:chgData name="Regier, Peter" userId="0e6fdf28-0650-4a12-be1b-e387ca74a288" providerId="ADAL" clId="{FB58C6FF-B30B-034D-A5D1-46578FC03A81}" dt="2025-07-16T16:21:31.916" v="406" actId="20577"/>
          <ac:spMkLst>
            <pc:docMk/>
            <pc:sldMk cId="3300410602" sldId="263"/>
            <ac:spMk id="5" creationId="{6FC3DED6-AF74-C107-F510-A86CFCA95996}"/>
          </ac:spMkLst>
        </pc:spChg>
      </pc:sldChg>
      <pc:sldChg chg="del modTransition">
        <pc:chgData name="Regier, Peter" userId="0e6fdf28-0650-4a12-be1b-e387ca74a288" providerId="ADAL" clId="{FB58C6FF-B30B-034D-A5D1-46578FC03A81}" dt="2025-07-18T15:40:21.962" v="2730" actId="2696"/>
        <pc:sldMkLst>
          <pc:docMk/>
          <pc:sldMk cId="820614444" sldId="267"/>
        </pc:sldMkLst>
      </pc:sldChg>
      <pc:sldChg chg="addSp delSp modSp del mod ord modTransition">
        <pc:chgData name="Regier, Peter" userId="0e6fdf28-0650-4a12-be1b-e387ca74a288" providerId="ADAL" clId="{FB58C6FF-B30B-034D-A5D1-46578FC03A81}" dt="2025-07-18T15:55:48.958" v="3166" actId="2696"/>
        <pc:sldMkLst>
          <pc:docMk/>
          <pc:sldMk cId="757395271" sldId="268"/>
        </pc:sldMkLst>
        <pc:spChg chg="add del mod">
          <ac:chgData name="Regier, Peter" userId="0e6fdf28-0650-4a12-be1b-e387ca74a288" providerId="ADAL" clId="{FB58C6FF-B30B-034D-A5D1-46578FC03A81}" dt="2025-07-18T15:41:14.896" v="2735"/>
          <ac:spMkLst>
            <pc:docMk/>
            <pc:sldMk cId="757395271" sldId="268"/>
            <ac:spMk id="3" creationId="{0E85CF1A-D5B4-6AE3-7A8D-6A21D56FC309}"/>
          </ac:spMkLst>
        </pc:spChg>
        <pc:spChg chg="add del mod">
          <ac:chgData name="Regier, Peter" userId="0e6fdf28-0650-4a12-be1b-e387ca74a288" providerId="ADAL" clId="{FB58C6FF-B30B-034D-A5D1-46578FC03A81}" dt="2025-07-18T15:41:16.132" v="2737"/>
          <ac:spMkLst>
            <pc:docMk/>
            <pc:sldMk cId="757395271" sldId="268"/>
            <ac:spMk id="4" creationId="{4B93554A-86C6-15BC-23CE-F348C1ACD812}"/>
          </ac:spMkLst>
        </pc:spChg>
      </pc:sldChg>
      <pc:sldChg chg="addSp delSp modSp mod modTransition modAnim">
        <pc:chgData name="Regier, Peter" userId="0e6fdf28-0650-4a12-be1b-e387ca74a288" providerId="ADAL" clId="{FB58C6FF-B30B-034D-A5D1-46578FC03A81}" dt="2025-07-18T16:03:32.461" v="3404"/>
        <pc:sldMkLst>
          <pc:docMk/>
          <pc:sldMk cId="2786361102" sldId="270"/>
        </pc:sldMkLst>
        <pc:spChg chg="del mod">
          <ac:chgData name="Regier, Peter" userId="0e6fdf28-0650-4a12-be1b-e387ca74a288" providerId="ADAL" clId="{FB58C6FF-B30B-034D-A5D1-46578FC03A81}" dt="2025-07-17T03:36:54.122" v="1158" actId="478"/>
          <ac:spMkLst>
            <pc:docMk/>
            <pc:sldMk cId="2786361102" sldId="270"/>
            <ac:spMk id="4" creationId="{222FBC9B-99DD-7806-10D3-0BF3168DE4F3}"/>
          </ac:spMkLst>
        </pc:spChg>
        <pc:spChg chg="add mod">
          <ac:chgData name="Regier, Peter" userId="0e6fdf28-0650-4a12-be1b-e387ca74a288" providerId="ADAL" clId="{FB58C6FF-B30B-034D-A5D1-46578FC03A81}" dt="2025-07-18T15:37:16.636" v="2644" actId="207"/>
          <ac:spMkLst>
            <pc:docMk/>
            <pc:sldMk cId="2786361102" sldId="270"/>
            <ac:spMk id="4" creationId="{30BCA581-21E6-9C62-586F-94B8DA5AF096}"/>
          </ac:spMkLst>
        </pc:spChg>
        <pc:spChg chg="mod">
          <ac:chgData name="Regier, Peter" userId="0e6fdf28-0650-4a12-be1b-e387ca74a288" providerId="ADAL" clId="{FB58C6FF-B30B-034D-A5D1-46578FC03A81}" dt="2025-07-16T15:57:23.156" v="301" actId="1035"/>
          <ac:spMkLst>
            <pc:docMk/>
            <pc:sldMk cId="2786361102" sldId="270"/>
            <ac:spMk id="7" creationId="{4B386D29-3A39-6C9E-6A36-CEBAB1300055}"/>
          </ac:spMkLst>
        </pc:spChg>
        <pc:spChg chg="del mod">
          <ac:chgData name="Regier, Peter" userId="0e6fdf28-0650-4a12-be1b-e387ca74a288" providerId="ADAL" clId="{FB58C6FF-B30B-034D-A5D1-46578FC03A81}" dt="2025-07-17T03:32:58.131" v="1077" actId="478"/>
          <ac:spMkLst>
            <pc:docMk/>
            <pc:sldMk cId="2786361102" sldId="270"/>
            <ac:spMk id="8" creationId="{6D5E9F9B-542A-27DB-2ADF-9E1181F441DE}"/>
          </ac:spMkLst>
        </pc:spChg>
        <pc:spChg chg="del">
          <ac:chgData name="Regier, Peter" userId="0e6fdf28-0650-4a12-be1b-e387ca74a288" providerId="ADAL" clId="{FB58C6FF-B30B-034D-A5D1-46578FC03A81}" dt="2025-07-17T03:32:59.819" v="1078" actId="478"/>
          <ac:spMkLst>
            <pc:docMk/>
            <pc:sldMk cId="2786361102" sldId="270"/>
            <ac:spMk id="10" creationId="{B0CE36DA-302B-9533-1C04-879206CC9718}"/>
          </ac:spMkLst>
        </pc:spChg>
        <pc:spChg chg="add mod">
          <ac:chgData name="Regier, Peter" userId="0e6fdf28-0650-4a12-be1b-e387ca74a288" providerId="ADAL" clId="{FB58C6FF-B30B-034D-A5D1-46578FC03A81}" dt="2025-07-18T15:27:14.208" v="1754" actId="20577"/>
          <ac:spMkLst>
            <pc:docMk/>
            <pc:sldMk cId="2786361102" sldId="270"/>
            <ac:spMk id="12" creationId="{6B1E6F0D-40EB-14FF-2653-8129893C5012}"/>
          </ac:spMkLst>
        </pc:spChg>
        <pc:spChg chg="add mod">
          <ac:chgData name="Regier, Peter" userId="0e6fdf28-0650-4a12-be1b-e387ca74a288" providerId="ADAL" clId="{FB58C6FF-B30B-034D-A5D1-46578FC03A81}" dt="2025-07-18T15:35:52.428" v="2406" actId="1076"/>
          <ac:spMkLst>
            <pc:docMk/>
            <pc:sldMk cId="2786361102" sldId="270"/>
            <ac:spMk id="13" creationId="{F0C1C6A5-8933-1C9A-4521-C3263BE1E0B8}"/>
          </ac:spMkLst>
        </pc:spChg>
        <pc:picChg chg="mod">
          <ac:chgData name="Regier, Peter" userId="0e6fdf28-0650-4a12-be1b-e387ca74a288" providerId="ADAL" clId="{FB58C6FF-B30B-034D-A5D1-46578FC03A81}" dt="2025-07-17T03:37:57" v="1187" actId="1038"/>
          <ac:picMkLst>
            <pc:docMk/>
            <pc:sldMk cId="2786361102" sldId="270"/>
            <ac:picMk id="6" creationId="{6AC5C3D4-A573-80D1-1B52-BE68002B6E12}"/>
          </ac:picMkLst>
        </pc:picChg>
        <pc:picChg chg="mod">
          <ac:chgData name="Regier, Peter" userId="0e6fdf28-0650-4a12-be1b-e387ca74a288" providerId="ADAL" clId="{FB58C6FF-B30B-034D-A5D1-46578FC03A81}" dt="2025-07-17T03:37:57" v="1187" actId="1038"/>
          <ac:picMkLst>
            <pc:docMk/>
            <pc:sldMk cId="2786361102" sldId="270"/>
            <ac:picMk id="9" creationId="{32D78514-5100-389A-25D5-595363E12B10}"/>
          </ac:picMkLst>
        </pc:picChg>
      </pc:sldChg>
      <pc:sldChg chg="addSp delSp modSp mod ord modTransition delAnim modAnim modShow">
        <pc:chgData name="Regier, Peter" userId="0e6fdf28-0650-4a12-be1b-e387ca74a288" providerId="ADAL" clId="{FB58C6FF-B30B-034D-A5D1-46578FC03A81}" dt="2025-07-18T15:59:07.157" v="3400" actId="20578"/>
        <pc:sldMkLst>
          <pc:docMk/>
          <pc:sldMk cId="1133705497" sldId="271"/>
        </pc:sldMkLst>
        <pc:spChg chg="add mod">
          <ac:chgData name="Regier, Peter" userId="0e6fdf28-0650-4a12-be1b-e387ca74a288" providerId="ADAL" clId="{FB58C6FF-B30B-034D-A5D1-46578FC03A81}" dt="2025-07-16T15:57:14.333" v="292"/>
          <ac:spMkLst>
            <pc:docMk/>
            <pc:sldMk cId="1133705497" sldId="271"/>
            <ac:spMk id="7" creationId="{571E2A85-D9DB-3A65-D484-9C08A39F7503}"/>
          </ac:spMkLst>
        </pc:spChg>
        <pc:spChg chg="add del mod">
          <ac:chgData name="Regier, Peter" userId="0e6fdf28-0650-4a12-be1b-e387ca74a288" providerId="ADAL" clId="{FB58C6FF-B30B-034D-A5D1-46578FC03A81}" dt="2025-07-17T03:40:37.302" v="1238" actId="478"/>
          <ac:spMkLst>
            <pc:docMk/>
            <pc:sldMk cId="1133705497" sldId="271"/>
            <ac:spMk id="13" creationId="{7DE8F7A5-8856-EE40-874F-D8E29AC1F627}"/>
          </ac:spMkLst>
        </pc:spChg>
        <pc:spChg chg="mod">
          <ac:chgData name="Regier, Peter" userId="0e6fdf28-0650-4a12-be1b-e387ca74a288" providerId="ADAL" clId="{FB58C6FF-B30B-034D-A5D1-46578FC03A81}" dt="2025-07-18T15:58:28.601" v="3384" actId="20577"/>
          <ac:spMkLst>
            <pc:docMk/>
            <pc:sldMk cId="1133705497" sldId="271"/>
            <ac:spMk id="28" creationId="{D4572394-52BF-9A1D-567A-5C34BD9DB7EF}"/>
          </ac:spMkLst>
        </pc:spChg>
        <pc:picChg chg="mod">
          <ac:chgData name="Regier, Peter" userId="0e6fdf28-0650-4a12-be1b-e387ca74a288" providerId="ADAL" clId="{FB58C6FF-B30B-034D-A5D1-46578FC03A81}" dt="2025-07-16T17:14:09.710" v="624" actId="1076"/>
          <ac:picMkLst>
            <pc:docMk/>
            <pc:sldMk cId="1133705497" sldId="271"/>
            <ac:picMk id="23" creationId="{F4A876DA-51F9-4BD9-0148-E54424E13E02}"/>
          </ac:picMkLst>
        </pc:picChg>
      </pc:sldChg>
      <pc:sldChg chg="ord modTransition">
        <pc:chgData name="Regier, Peter" userId="0e6fdf28-0650-4a12-be1b-e387ca74a288" providerId="ADAL" clId="{FB58C6FF-B30B-034D-A5D1-46578FC03A81}" dt="2025-07-17T03:42:16.140" v="1257"/>
        <pc:sldMkLst>
          <pc:docMk/>
          <pc:sldMk cId="3487655011" sldId="272"/>
        </pc:sldMkLst>
      </pc:sldChg>
      <pc:sldChg chg="addSp delSp modSp mod modTransition delAnim modAnim">
        <pc:chgData name="Regier, Peter" userId="0e6fdf28-0650-4a12-be1b-e387ca74a288" providerId="ADAL" clId="{FB58C6FF-B30B-034D-A5D1-46578FC03A81}" dt="2025-07-17T03:42:16.140" v="1257"/>
        <pc:sldMkLst>
          <pc:docMk/>
          <pc:sldMk cId="1660883759" sldId="273"/>
        </pc:sldMkLst>
        <pc:spChg chg="add mod">
          <ac:chgData name="Regier, Peter" userId="0e6fdf28-0650-4a12-be1b-e387ca74a288" providerId="ADAL" clId="{FB58C6FF-B30B-034D-A5D1-46578FC03A81}" dt="2025-07-16T20:51:08.052" v="1067" actId="20577"/>
          <ac:spMkLst>
            <pc:docMk/>
            <pc:sldMk cId="1660883759" sldId="273"/>
            <ac:spMk id="8" creationId="{1BA9C121-08B1-F718-E551-B805604AFBD8}"/>
          </ac:spMkLst>
        </pc:spChg>
        <pc:picChg chg="add mod">
          <ac:chgData name="Regier, Peter" userId="0e6fdf28-0650-4a12-be1b-e387ca74a288" providerId="ADAL" clId="{FB58C6FF-B30B-034D-A5D1-46578FC03A81}" dt="2025-07-16T17:14:33.386" v="629"/>
          <ac:picMkLst>
            <pc:docMk/>
            <pc:sldMk cId="1660883759" sldId="273"/>
            <ac:picMk id="4" creationId="{44812CD9-0041-7551-7D57-E8A37EB86EA8}"/>
          </ac:picMkLst>
        </pc:picChg>
      </pc:sldChg>
      <pc:sldChg chg="addSp delSp modSp mod modTransition modAnim">
        <pc:chgData name="Regier, Peter" userId="0e6fdf28-0650-4a12-be1b-e387ca74a288" providerId="ADAL" clId="{FB58C6FF-B30B-034D-A5D1-46578FC03A81}" dt="2025-07-18T16:29:27.619" v="4114" actId="1036"/>
        <pc:sldMkLst>
          <pc:docMk/>
          <pc:sldMk cId="3714499336" sldId="274"/>
        </pc:sldMkLst>
        <pc:spChg chg="mod">
          <ac:chgData name="Regier, Peter" userId="0e6fdf28-0650-4a12-be1b-e387ca74a288" providerId="ADAL" clId="{FB58C6FF-B30B-034D-A5D1-46578FC03A81}" dt="2025-07-18T16:28:42.016" v="4069" actId="20577"/>
          <ac:spMkLst>
            <pc:docMk/>
            <pc:sldMk cId="3714499336" sldId="274"/>
            <ac:spMk id="3" creationId="{20535775-A6F7-8CB4-4D05-5FFAE5B012A7}"/>
          </ac:spMkLst>
        </pc:spChg>
        <pc:spChg chg="add del mod">
          <ac:chgData name="Regier, Peter" userId="0e6fdf28-0650-4a12-be1b-e387ca74a288" providerId="ADAL" clId="{FB58C6FF-B30B-034D-A5D1-46578FC03A81}" dt="2025-07-18T16:23:16.454" v="3705"/>
          <ac:spMkLst>
            <pc:docMk/>
            <pc:sldMk cId="3714499336" sldId="274"/>
            <ac:spMk id="4" creationId="{C4A6449A-B7EA-11FF-4069-221EE2705D41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4" creationId="{DA6E7AAB-EA8C-3143-8AB6-C4EBE555374A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5" creationId="{21FF8186-A769-E090-518A-6707D28A9C4B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6" creationId="{040A8154-D0EA-8373-CBFA-505BCE111E17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7" creationId="{57D743CB-4F3A-BE6A-2DAC-F6E915A15055}"/>
          </ac:spMkLst>
        </pc:spChg>
        <pc:spChg chg="add mod">
          <ac:chgData name="Regier, Peter" userId="0e6fdf28-0650-4a12-be1b-e387ca74a288" providerId="ADAL" clId="{FB58C6FF-B30B-034D-A5D1-46578FC03A81}" dt="2025-07-18T16:28:25.600" v="4034" actId="1076"/>
          <ac:spMkLst>
            <pc:docMk/>
            <pc:sldMk cId="3714499336" sldId="274"/>
            <ac:spMk id="9" creationId="{BC87FBBF-6283-EB7D-1799-BBC8BB9B63A0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10" creationId="{56CDD56A-2678-7B34-3230-2FE0DD58C095}"/>
          </ac:spMkLst>
        </pc:spChg>
        <pc:spChg chg="add mod">
          <ac:chgData name="Regier, Peter" userId="0e6fdf28-0650-4a12-be1b-e387ca74a288" providerId="ADAL" clId="{FB58C6FF-B30B-034D-A5D1-46578FC03A81}" dt="2025-07-18T16:29:27.619" v="4114" actId="1036"/>
          <ac:spMkLst>
            <pc:docMk/>
            <pc:sldMk cId="3714499336" sldId="274"/>
            <ac:spMk id="11" creationId="{2D2C00BD-8DD9-B2C7-757D-56B611E69A33}"/>
          </ac:spMkLst>
        </pc:spChg>
        <pc:picChg chg="add mod">
          <ac:chgData name="Regier, Peter" userId="0e6fdf28-0650-4a12-be1b-e387ca74a288" providerId="ADAL" clId="{FB58C6FF-B30B-034D-A5D1-46578FC03A81}" dt="2025-07-18T16:23:09.413" v="3704"/>
          <ac:picMkLst>
            <pc:docMk/>
            <pc:sldMk cId="3714499336" sldId="274"/>
            <ac:picMk id="6" creationId="{7C494F2F-9377-A55F-A97E-00C7EFD8B46D}"/>
          </ac:picMkLst>
        </pc:picChg>
        <pc:picChg chg="add mod">
          <ac:chgData name="Regier, Peter" userId="0e6fdf28-0650-4a12-be1b-e387ca74a288" providerId="ADAL" clId="{FB58C6FF-B30B-034D-A5D1-46578FC03A81}" dt="2025-07-18T16:29:27.619" v="4114" actId="1036"/>
          <ac:picMkLst>
            <pc:docMk/>
            <pc:sldMk cId="3714499336" sldId="274"/>
            <ac:picMk id="8" creationId="{C0F7789A-A9D0-4DC7-B8C2-4933369D0FB2}"/>
          </ac:picMkLst>
        </pc:picChg>
      </pc:sldChg>
      <pc:sldChg chg="addSp modSp mod modTransition modShow">
        <pc:chgData name="Regier, Peter" userId="0e6fdf28-0650-4a12-be1b-e387ca74a288" providerId="ADAL" clId="{FB58C6FF-B30B-034D-A5D1-46578FC03A81}" dt="2025-07-17T19:42:49.866" v="1447" actId="729"/>
        <pc:sldMkLst>
          <pc:docMk/>
          <pc:sldMk cId="2440843129" sldId="275"/>
        </pc:sldMkLst>
        <pc:picChg chg="add mod">
          <ac:chgData name="Regier, Peter" userId="0e6fdf28-0650-4a12-be1b-e387ca74a288" providerId="ADAL" clId="{FB58C6FF-B30B-034D-A5D1-46578FC03A81}" dt="2025-07-16T17:14:55.485" v="634"/>
          <ac:picMkLst>
            <pc:docMk/>
            <pc:sldMk cId="2440843129" sldId="275"/>
            <ac:picMk id="5" creationId="{EBCBA902-60AA-9797-A1F1-272EFF1D13CD}"/>
          </ac:picMkLst>
        </pc:picChg>
      </pc:sldChg>
      <pc:sldChg chg="addSp delSp modSp mod modTransition modAnim">
        <pc:chgData name="Regier, Peter" userId="0e6fdf28-0650-4a12-be1b-e387ca74a288" providerId="ADAL" clId="{FB58C6FF-B30B-034D-A5D1-46578FC03A81}" dt="2025-07-17T03:42:16.140" v="1257"/>
        <pc:sldMkLst>
          <pc:docMk/>
          <pc:sldMk cId="4101690390" sldId="276"/>
        </pc:sldMkLst>
        <pc:spChg chg="mod">
          <ac:chgData name="Regier, Peter" userId="0e6fdf28-0650-4a12-be1b-e387ca74a288" providerId="ADAL" clId="{FB58C6FF-B30B-034D-A5D1-46578FC03A81}" dt="2025-07-16T17:14:43.727" v="632" actId="14100"/>
          <ac:spMkLst>
            <pc:docMk/>
            <pc:sldMk cId="4101690390" sldId="276"/>
            <ac:spMk id="3" creationId="{E94695D9-C108-30F8-9C1B-EBD0D42F1061}"/>
          </ac:spMkLst>
        </pc:spChg>
        <pc:spChg chg="add mod">
          <ac:chgData name="Regier, Peter" userId="0e6fdf28-0650-4a12-be1b-e387ca74a288" providerId="ADAL" clId="{FB58C6FF-B30B-034D-A5D1-46578FC03A81}" dt="2025-07-16T17:33:45.157" v="1024" actId="1076"/>
          <ac:spMkLst>
            <pc:docMk/>
            <pc:sldMk cId="4101690390" sldId="276"/>
            <ac:spMk id="6" creationId="{159E054B-A32C-7C6E-94C4-72081EF3D2BB}"/>
          </ac:spMkLst>
        </pc:spChg>
        <pc:spChg chg="mod">
          <ac:chgData name="Regier, Peter" userId="0e6fdf28-0650-4a12-be1b-e387ca74a288" providerId="ADAL" clId="{FB58C6FF-B30B-034D-A5D1-46578FC03A81}" dt="2025-07-16T17:33:56.610" v="1047" actId="1036"/>
          <ac:spMkLst>
            <pc:docMk/>
            <pc:sldMk cId="4101690390" sldId="276"/>
            <ac:spMk id="8" creationId="{23521061-61B5-42F5-740E-08B1C908D0C5}"/>
          </ac:spMkLst>
        </pc:spChg>
        <pc:spChg chg="add mod">
          <ac:chgData name="Regier, Peter" userId="0e6fdf28-0650-4a12-be1b-e387ca74a288" providerId="ADAL" clId="{FB58C6FF-B30B-034D-A5D1-46578FC03A81}" dt="2025-07-16T20:51:51.535" v="1076" actId="20577"/>
          <ac:spMkLst>
            <pc:docMk/>
            <pc:sldMk cId="4101690390" sldId="276"/>
            <ac:spMk id="10" creationId="{1B205C25-7E77-6C26-9483-9BBA83BE7037}"/>
          </ac:spMkLst>
        </pc:spChg>
        <pc:spChg chg="mod">
          <ac:chgData name="Regier, Peter" userId="0e6fdf28-0650-4a12-be1b-e387ca74a288" providerId="ADAL" clId="{FB58C6FF-B30B-034D-A5D1-46578FC03A81}" dt="2025-07-16T17:33:56.610" v="1047" actId="1036"/>
          <ac:spMkLst>
            <pc:docMk/>
            <pc:sldMk cId="4101690390" sldId="276"/>
            <ac:spMk id="11" creationId="{657D3ED7-7B21-D8D8-E895-63BEAF6AF821}"/>
          </ac:spMkLst>
        </pc:spChg>
        <pc:spChg chg="mod">
          <ac:chgData name="Regier, Peter" userId="0e6fdf28-0650-4a12-be1b-e387ca74a288" providerId="ADAL" clId="{FB58C6FF-B30B-034D-A5D1-46578FC03A81}" dt="2025-07-16T17:33:56.610" v="1047" actId="1036"/>
          <ac:spMkLst>
            <pc:docMk/>
            <pc:sldMk cId="4101690390" sldId="276"/>
            <ac:spMk id="12" creationId="{92AE8DBF-0467-7BE3-A774-0EE63330977F}"/>
          </ac:spMkLst>
        </pc:spChg>
        <pc:picChg chg="add mod">
          <ac:chgData name="Regier, Peter" userId="0e6fdf28-0650-4a12-be1b-e387ca74a288" providerId="ADAL" clId="{FB58C6FF-B30B-034D-A5D1-46578FC03A81}" dt="2025-07-16T17:14:45.011" v="633"/>
          <ac:picMkLst>
            <pc:docMk/>
            <pc:sldMk cId="4101690390" sldId="276"/>
            <ac:picMk id="4" creationId="{ADF95E2F-B538-9A7B-DB9E-88292E00C306}"/>
          </ac:picMkLst>
        </pc:picChg>
        <pc:picChg chg="mod">
          <ac:chgData name="Regier, Peter" userId="0e6fdf28-0650-4a12-be1b-e387ca74a288" providerId="ADAL" clId="{FB58C6FF-B30B-034D-A5D1-46578FC03A81}" dt="2025-07-16T17:33:56.610" v="1047" actId="1036"/>
          <ac:picMkLst>
            <pc:docMk/>
            <pc:sldMk cId="4101690390" sldId="276"/>
            <ac:picMk id="5" creationId="{1D224ED1-1723-5D90-DBC8-638715449AD3}"/>
          </ac:picMkLst>
        </pc:picChg>
        <pc:picChg chg="mod">
          <ac:chgData name="Regier, Peter" userId="0e6fdf28-0650-4a12-be1b-e387ca74a288" providerId="ADAL" clId="{FB58C6FF-B30B-034D-A5D1-46578FC03A81}" dt="2025-07-16T17:33:56.610" v="1047" actId="1036"/>
          <ac:picMkLst>
            <pc:docMk/>
            <pc:sldMk cId="4101690390" sldId="276"/>
            <ac:picMk id="13" creationId="{F500A14C-3CFD-F901-F45C-122C9FE0B9C1}"/>
          </ac:picMkLst>
        </pc:picChg>
        <pc:picChg chg="mod">
          <ac:chgData name="Regier, Peter" userId="0e6fdf28-0650-4a12-be1b-e387ca74a288" providerId="ADAL" clId="{FB58C6FF-B30B-034D-A5D1-46578FC03A81}" dt="2025-07-16T17:33:56.610" v="1047" actId="1036"/>
          <ac:picMkLst>
            <pc:docMk/>
            <pc:sldMk cId="4101690390" sldId="276"/>
            <ac:picMk id="14" creationId="{64D84A31-4CEE-8300-07C9-31974A4892A0}"/>
          </ac:picMkLst>
        </pc:picChg>
      </pc:sldChg>
      <pc:sldChg chg="modSp mod ord modTransition">
        <pc:chgData name="Regier, Peter" userId="0e6fdf28-0650-4a12-be1b-e387ca74a288" providerId="ADAL" clId="{FB58C6FF-B30B-034D-A5D1-46578FC03A81}" dt="2025-07-18T17:25:29.970" v="4837" actId="20577"/>
        <pc:sldMkLst>
          <pc:docMk/>
          <pc:sldMk cId="641292727" sldId="277"/>
        </pc:sldMkLst>
        <pc:spChg chg="mod">
          <ac:chgData name="Regier, Peter" userId="0e6fdf28-0650-4a12-be1b-e387ca74a288" providerId="ADAL" clId="{FB58C6FF-B30B-034D-A5D1-46578FC03A81}" dt="2025-07-18T17:25:29.970" v="4837" actId="20577"/>
          <ac:spMkLst>
            <pc:docMk/>
            <pc:sldMk cId="641292727" sldId="277"/>
            <ac:spMk id="4" creationId="{972118EA-A345-7138-C026-AAC7CC2D0420}"/>
          </ac:spMkLst>
        </pc:spChg>
      </pc:sldChg>
      <pc:sldChg chg="addSp delSp modSp mod modTransition delAnim modAnim">
        <pc:chgData name="Regier, Peter" userId="0e6fdf28-0650-4a12-be1b-e387ca74a288" providerId="ADAL" clId="{FB58C6FF-B30B-034D-A5D1-46578FC03A81}" dt="2025-07-18T17:45:39.748" v="5041" actId="14100"/>
        <pc:sldMkLst>
          <pc:docMk/>
          <pc:sldMk cId="1067013077" sldId="278"/>
        </pc:sldMkLst>
        <pc:spChg chg="del mod">
          <ac:chgData name="Regier, Peter" userId="0e6fdf28-0650-4a12-be1b-e387ca74a288" providerId="ADAL" clId="{FB58C6FF-B30B-034D-A5D1-46578FC03A81}" dt="2025-07-18T17:44:12.503" v="5025" actId="478"/>
          <ac:spMkLst>
            <pc:docMk/>
            <pc:sldMk cId="1067013077" sldId="278"/>
            <ac:spMk id="2" creationId="{BE0ECF91-8B40-81B3-E93A-E8C58D9F8E2D}"/>
          </ac:spMkLst>
        </pc:spChg>
        <pc:spChg chg="add del mod">
          <ac:chgData name="Regier, Peter" userId="0e6fdf28-0650-4a12-be1b-e387ca74a288" providerId="ADAL" clId="{FB58C6FF-B30B-034D-A5D1-46578FC03A81}" dt="2025-07-18T17:43:29.892" v="5019" actId="478"/>
          <ac:spMkLst>
            <pc:docMk/>
            <pc:sldMk cId="1067013077" sldId="278"/>
            <ac:spMk id="5" creationId="{2EF562C9-F24B-8E7D-14C8-4A5BE10D3B62}"/>
          </ac:spMkLst>
        </pc:spChg>
        <pc:spChg chg="mod">
          <ac:chgData name="Regier, Peter" userId="0e6fdf28-0650-4a12-be1b-e387ca74a288" providerId="ADAL" clId="{FB58C6FF-B30B-034D-A5D1-46578FC03A81}" dt="2025-07-18T16:09:34.987" v="3444" actId="20577"/>
          <ac:spMkLst>
            <pc:docMk/>
            <pc:sldMk cId="1067013077" sldId="278"/>
            <ac:spMk id="31" creationId="{B975EE0C-F4C1-C53D-8893-79AD5C36C793}"/>
          </ac:spMkLst>
        </pc:spChg>
        <pc:picChg chg="add del mod">
          <ac:chgData name="Regier, Peter" userId="0e6fdf28-0650-4a12-be1b-e387ca74a288" providerId="ADAL" clId="{FB58C6FF-B30B-034D-A5D1-46578FC03A81}" dt="2025-07-18T17:42:06.428" v="5013" actId="478"/>
          <ac:picMkLst>
            <pc:docMk/>
            <pc:sldMk cId="1067013077" sldId="278"/>
            <ac:picMk id="2050" creationId="{3CFE6108-CD56-1B45-5F11-5DC64E661154}"/>
          </ac:picMkLst>
        </pc:picChg>
        <pc:picChg chg="add del mod">
          <ac:chgData name="Regier, Peter" userId="0e6fdf28-0650-4a12-be1b-e387ca74a288" providerId="ADAL" clId="{FB58C6FF-B30B-034D-A5D1-46578FC03A81}" dt="2025-07-18T17:43:29.892" v="5019" actId="478"/>
          <ac:picMkLst>
            <pc:docMk/>
            <pc:sldMk cId="1067013077" sldId="278"/>
            <ac:picMk id="2052" creationId="{7F544370-B403-05CA-B878-712C2003B643}"/>
          </ac:picMkLst>
        </pc:picChg>
        <pc:picChg chg="add del">
          <ac:chgData name="Regier, Peter" userId="0e6fdf28-0650-4a12-be1b-e387ca74a288" providerId="ADAL" clId="{FB58C6FF-B30B-034D-A5D1-46578FC03A81}" dt="2025-07-18T17:43:52.991" v="5021" actId="478"/>
          <ac:picMkLst>
            <pc:docMk/>
            <pc:sldMk cId="1067013077" sldId="278"/>
            <ac:picMk id="2054" creationId="{BBA06F05-49E8-9C19-9B49-59ED72B75C48}"/>
          </ac:picMkLst>
        </pc:picChg>
        <pc:picChg chg="add del mod">
          <ac:chgData name="Regier, Peter" userId="0e6fdf28-0650-4a12-be1b-e387ca74a288" providerId="ADAL" clId="{FB58C6FF-B30B-034D-A5D1-46578FC03A81}" dt="2025-07-18T17:44:12.503" v="5025" actId="478"/>
          <ac:picMkLst>
            <pc:docMk/>
            <pc:sldMk cId="1067013077" sldId="278"/>
            <ac:picMk id="2056" creationId="{EC5DF1A7-E845-D5C2-EE98-39756319848C}"/>
          </ac:picMkLst>
        </pc:picChg>
        <pc:picChg chg="add del">
          <ac:chgData name="Regier, Peter" userId="0e6fdf28-0650-4a12-be1b-e387ca74a288" providerId="ADAL" clId="{FB58C6FF-B30B-034D-A5D1-46578FC03A81}" dt="2025-07-18T17:44:29.054" v="5027" actId="21"/>
          <ac:picMkLst>
            <pc:docMk/>
            <pc:sldMk cId="1067013077" sldId="278"/>
            <ac:picMk id="2058" creationId="{B3D77974-FA77-6306-7CD8-015B7D055166}"/>
          </ac:picMkLst>
        </pc:picChg>
        <pc:picChg chg="add mod">
          <ac:chgData name="Regier, Peter" userId="0e6fdf28-0650-4a12-be1b-e387ca74a288" providerId="ADAL" clId="{FB58C6FF-B30B-034D-A5D1-46578FC03A81}" dt="2025-07-18T17:45:39.748" v="5041" actId="14100"/>
          <ac:picMkLst>
            <pc:docMk/>
            <pc:sldMk cId="1067013077" sldId="278"/>
            <ac:picMk id="2060" creationId="{1D1D1245-11AF-05FA-B390-69B9BE675D8E}"/>
          </ac:picMkLst>
        </pc:picChg>
      </pc:sldChg>
      <pc:sldChg chg="addSp delSp modSp mod modTransition delAnim modAnim">
        <pc:chgData name="Regier, Peter" userId="0e6fdf28-0650-4a12-be1b-e387ca74a288" providerId="ADAL" clId="{FB58C6FF-B30B-034D-A5D1-46578FC03A81}" dt="2025-07-18T17:46:27.544" v="5042"/>
        <pc:sldMkLst>
          <pc:docMk/>
          <pc:sldMk cId="3578764038" sldId="279"/>
        </pc:sldMkLst>
        <pc:spChg chg="mod">
          <ac:chgData name="Regier, Peter" userId="0e6fdf28-0650-4a12-be1b-e387ca74a288" providerId="ADAL" clId="{FB58C6FF-B30B-034D-A5D1-46578FC03A81}" dt="2025-07-17T03:47:17.143" v="1436" actId="404"/>
          <ac:spMkLst>
            <pc:docMk/>
            <pc:sldMk cId="3578764038" sldId="279"/>
            <ac:spMk id="16" creationId="{69C182DF-E763-1D52-3896-6E95699A5605}"/>
          </ac:spMkLst>
        </pc:spChg>
        <pc:spChg chg="add mod">
          <ac:chgData name="Regier, Peter" userId="0e6fdf28-0650-4a12-be1b-e387ca74a288" providerId="ADAL" clId="{FB58C6FF-B30B-034D-A5D1-46578FC03A81}" dt="2025-07-17T03:46:48.145" v="1430" actId="1076"/>
          <ac:spMkLst>
            <pc:docMk/>
            <pc:sldMk cId="3578764038" sldId="279"/>
            <ac:spMk id="22" creationId="{B19E851D-6BDC-0C8F-17AF-4CF1D210CD2A}"/>
          </ac:spMkLst>
        </pc:spChg>
        <pc:spChg chg="mod">
          <ac:chgData name="Regier, Peter" userId="0e6fdf28-0650-4a12-be1b-e387ca74a288" providerId="ADAL" clId="{FB58C6FF-B30B-034D-A5D1-46578FC03A81}" dt="2025-07-17T03:46:52.949" v="1431" actId="1076"/>
          <ac:spMkLst>
            <pc:docMk/>
            <pc:sldMk cId="3578764038" sldId="279"/>
            <ac:spMk id="23" creationId="{77154326-B3A7-097B-D245-1ABAD541F8C0}"/>
          </ac:spMkLst>
        </pc:spChg>
        <pc:picChg chg="add mod">
          <ac:chgData name="Regier, Peter" userId="0e6fdf28-0650-4a12-be1b-e387ca74a288" providerId="ADAL" clId="{FB58C6FF-B30B-034D-A5D1-46578FC03A81}" dt="2025-07-16T17:14:12.727" v="625"/>
          <ac:picMkLst>
            <pc:docMk/>
            <pc:sldMk cId="3578764038" sldId="279"/>
            <ac:picMk id="5" creationId="{BCC3A471-41CA-5EE0-F431-F2897ADD0526}"/>
          </ac:picMkLst>
        </pc:picChg>
        <pc:picChg chg="add mod">
          <ac:chgData name="Regier, Peter" userId="0e6fdf28-0650-4a12-be1b-e387ca74a288" providerId="ADAL" clId="{FB58C6FF-B30B-034D-A5D1-46578FC03A81}" dt="2025-07-17T03:46:45.864" v="1429" actId="1076"/>
          <ac:picMkLst>
            <pc:docMk/>
            <pc:sldMk cId="3578764038" sldId="279"/>
            <ac:picMk id="1026" creationId="{3FA2283F-831D-9601-91DA-062A561BBEA1}"/>
          </ac:picMkLst>
        </pc:picChg>
      </pc:sldChg>
      <pc:sldChg chg="addSp modSp mod modTransition">
        <pc:chgData name="Regier, Peter" userId="0e6fdf28-0650-4a12-be1b-e387ca74a288" providerId="ADAL" clId="{FB58C6FF-B30B-034D-A5D1-46578FC03A81}" dt="2025-07-18T17:29:30.667" v="4992" actId="20577"/>
        <pc:sldMkLst>
          <pc:docMk/>
          <pc:sldMk cId="2653500986" sldId="280"/>
        </pc:sldMkLst>
        <pc:spChg chg="mod">
          <ac:chgData name="Regier, Peter" userId="0e6fdf28-0650-4a12-be1b-e387ca74a288" providerId="ADAL" clId="{FB58C6FF-B30B-034D-A5D1-46578FC03A81}" dt="2025-07-18T17:29:30.667" v="4992" actId="20577"/>
          <ac:spMkLst>
            <pc:docMk/>
            <pc:sldMk cId="2653500986" sldId="280"/>
            <ac:spMk id="10" creationId="{B9DB8210-2F82-D5FF-5E91-0906F868428B}"/>
          </ac:spMkLst>
        </pc:spChg>
        <pc:spChg chg="mod">
          <ac:chgData name="Regier, Peter" userId="0e6fdf28-0650-4a12-be1b-e387ca74a288" providerId="ADAL" clId="{FB58C6FF-B30B-034D-A5D1-46578FC03A81}" dt="2025-07-18T17:27:53.971" v="4858"/>
          <ac:spMkLst>
            <pc:docMk/>
            <pc:sldMk cId="2653500986" sldId="280"/>
            <ac:spMk id="12" creationId="{F366C999-7A61-5FE6-FECC-4557C538D6F3}"/>
          </ac:spMkLst>
        </pc:spChg>
        <pc:spChg chg="mod">
          <ac:chgData name="Regier, Peter" userId="0e6fdf28-0650-4a12-be1b-e387ca74a288" providerId="ADAL" clId="{FB58C6FF-B30B-034D-A5D1-46578FC03A81}" dt="2025-07-18T17:29:17.470" v="4980" actId="20577"/>
          <ac:spMkLst>
            <pc:docMk/>
            <pc:sldMk cId="2653500986" sldId="280"/>
            <ac:spMk id="14" creationId="{94FDEF54-F15D-C9FE-9846-A59AB651BB3F}"/>
          </ac:spMkLst>
        </pc:spChg>
        <pc:spChg chg="mod">
          <ac:chgData name="Regier, Peter" userId="0e6fdf28-0650-4a12-be1b-e387ca74a288" providerId="ADAL" clId="{FB58C6FF-B30B-034D-A5D1-46578FC03A81}" dt="2025-07-18T17:28:51.126" v="4976" actId="20577"/>
          <ac:spMkLst>
            <pc:docMk/>
            <pc:sldMk cId="2653500986" sldId="280"/>
            <ac:spMk id="15" creationId="{985AA2E5-4FBA-B8C0-1FB2-AEC74368A35C}"/>
          </ac:spMkLst>
        </pc:spChg>
        <pc:picChg chg="add mod">
          <ac:chgData name="Regier, Peter" userId="0e6fdf28-0650-4a12-be1b-e387ca74a288" providerId="ADAL" clId="{FB58C6FF-B30B-034D-A5D1-46578FC03A81}" dt="2025-07-16T17:14:29.412" v="628"/>
          <ac:picMkLst>
            <pc:docMk/>
            <pc:sldMk cId="2653500986" sldId="280"/>
            <ac:picMk id="4" creationId="{3628E206-CF7A-57AD-B2A6-E260214AFAD6}"/>
          </ac:picMkLst>
        </pc:picChg>
      </pc:sldChg>
      <pc:sldChg chg="addSp modSp new mod modTransition modAnim">
        <pc:chgData name="Regier, Peter" userId="0e6fdf28-0650-4a12-be1b-e387ca74a288" providerId="ADAL" clId="{FB58C6FF-B30B-034D-A5D1-46578FC03A81}" dt="2025-07-17T03:48:38.412" v="1446"/>
        <pc:sldMkLst>
          <pc:docMk/>
          <pc:sldMk cId="2829206991" sldId="281"/>
        </pc:sldMkLst>
        <pc:spChg chg="mod">
          <ac:chgData name="Regier, Peter" userId="0e6fdf28-0650-4a12-be1b-e387ca74a288" providerId="ADAL" clId="{FB58C6FF-B30B-034D-A5D1-46578FC03A81}" dt="2025-07-16T15:54:42.975" v="203" actId="242"/>
          <ac:spMkLst>
            <pc:docMk/>
            <pc:sldMk cId="2829206991" sldId="281"/>
            <ac:spMk id="3" creationId="{4371C75B-AB9F-5510-DB41-759315F1297D}"/>
          </ac:spMkLst>
        </pc:spChg>
        <pc:spChg chg="mod">
          <ac:chgData name="Regier, Peter" userId="0e6fdf28-0650-4a12-be1b-e387ca74a288" providerId="ADAL" clId="{FB58C6FF-B30B-034D-A5D1-46578FC03A81}" dt="2025-07-16T15:54:58.356" v="258" actId="20577"/>
          <ac:spMkLst>
            <pc:docMk/>
            <pc:sldMk cId="2829206991" sldId="281"/>
            <ac:spMk id="4" creationId="{75395E9A-8407-9FC4-2D6B-D97BEC6EE996}"/>
          </ac:spMkLst>
        </pc:spChg>
        <pc:spChg chg="add mod">
          <ac:chgData name="Regier, Peter" userId="0e6fdf28-0650-4a12-be1b-e387ca74a288" providerId="ADAL" clId="{FB58C6FF-B30B-034D-A5D1-46578FC03A81}" dt="2025-07-16T20:50:38.384" v="1059" actId="20577"/>
          <ac:spMkLst>
            <pc:docMk/>
            <pc:sldMk cId="2829206991" sldId="281"/>
            <ac:spMk id="8" creationId="{B3D385A0-923C-FAB3-3CD6-BB4AED9D0F80}"/>
          </ac:spMkLst>
        </pc:spChg>
        <pc:picChg chg="add mod">
          <ac:chgData name="Regier, Peter" userId="0e6fdf28-0650-4a12-be1b-e387ca74a288" providerId="ADAL" clId="{FB58C6FF-B30B-034D-A5D1-46578FC03A81}" dt="2025-07-16T15:55:14.417" v="264" actId="1076"/>
          <ac:picMkLst>
            <pc:docMk/>
            <pc:sldMk cId="2829206991" sldId="281"/>
            <ac:picMk id="6" creationId="{E1D58AF9-20A7-7F09-79FB-7751F7008AF4}"/>
          </ac:picMkLst>
        </pc:picChg>
        <pc:picChg chg="add mod">
          <ac:chgData name="Regier, Peter" userId="0e6fdf28-0650-4a12-be1b-e387ca74a288" providerId="ADAL" clId="{FB58C6FF-B30B-034D-A5D1-46578FC03A81}" dt="2025-07-16T17:14:26.849" v="627"/>
          <ac:picMkLst>
            <pc:docMk/>
            <pc:sldMk cId="2829206991" sldId="281"/>
            <ac:picMk id="7" creationId="{0A54440D-406F-CF3F-5969-F3A3E857B801}"/>
          </ac:picMkLst>
        </pc:picChg>
      </pc:sldChg>
      <pc:sldChg chg="addSp delSp modSp add del mod delAnim modAnim">
        <pc:chgData name="Regier, Peter" userId="0e6fdf28-0650-4a12-be1b-e387ca74a288" providerId="ADAL" clId="{FB58C6FF-B30B-034D-A5D1-46578FC03A81}" dt="2025-07-18T17:38:56.587" v="5010"/>
        <pc:sldMkLst>
          <pc:docMk/>
          <pc:sldMk cId="400186248" sldId="282"/>
        </pc:sldMkLst>
        <pc:spChg chg="add del mod">
          <ac:chgData name="Regier, Peter" userId="0e6fdf28-0650-4a12-be1b-e387ca74a288" providerId="ADAL" clId="{FB58C6FF-B30B-034D-A5D1-46578FC03A81}" dt="2025-07-17T23:50:47.047" v="1483" actId="478"/>
          <ac:spMkLst>
            <pc:docMk/>
            <pc:sldMk cId="400186248" sldId="282"/>
            <ac:spMk id="4" creationId="{26C41486-8649-4709-3305-3A36136257E6}"/>
          </ac:spMkLst>
        </pc:spChg>
        <pc:spChg chg="mod">
          <ac:chgData name="Regier, Peter" userId="0e6fdf28-0650-4a12-be1b-e387ca74a288" providerId="ADAL" clId="{FB58C6FF-B30B-034D-A5D1-46578FC03A81}" dt="2025-07-18T17:38:09.381" v="5007" actId="20577"/>
          <ac:spMkLst>
            <pc:docMk/>
            <pc:sldMk cId="400186248" sldId="282"/>
            <ac:spMk id="28" creationId="{12237A7A-19A5-2FFF-298C-BD9A8994D865}"/>
          </ac:spMkLst>
        </pc:spChg>
        <pc:picChg chg="add mod">
          <ac:chgData name="Regier, Peter" userId="0e6fdf28-0650-4a12-be1b-e387ca74a288" providerId="ADAL" clId="{FB58C6FF-B30B-034D-A5D1-46578FC03A81}" dt="2025-07-17T23:52:07.926" v="1672" actId="1076"/>
          <ac:picMkLst>
            <pc:docMk/>
            <pc:sldMk cId="400186248" sldId="282"/>
            <ac:picMk id="6" creationId="{528D1E56-22FF-B0E4-42FB-7157E61ED3CE}"/>
          </ac:picMkLst>
        </pc:picChg>
        <pc:picChg chg="del">
          <ac:chgData name="Regier, Peter" userId="0e6fdf28-0650-4a12-be1b-e387ca74a288" providerId="ADAL" clId="{FB58C6FF-B30B-034D-A5D1-46578FC03A81}" dt="2025-07-17T23:50:44.448" v="1481" actId="478"/>
          <ac:picMkLst>
            <pc:docMk/>
            <pc:sldMk cId="400186248" sldId="282"/>
            <ac:picMk id="15" creationId="{3F7EA5EA-74D4-4187-1BB4-F2109DA4A089}"/>
          </ac:picMkLst>
        </pc:picChg>
        <pc:picChg chg="del">
          <ac:chgData name="Regier, Peter" userId="0e6fdf28-0650-4a12-be1b-e387ca74a288" providerId="ADAL" clId="{FB58C6FF-B30B-034D-A5D1-46578FC03A81}" dt="2025-07-17T23:50:43.410" v="1480" actId="21"/>
          <ac:picMkLst>
            <pc:docMk/>
            <pc:sldMk cId="400186248" sldId="282"/>
            <ac:picMk id="17" creationId="{40D80672-B4A8-4219-678D-FF73A515B919}"/>
          </ac:picMkLst>
        </pc:picChg>
      </pc:sldChg>
      <pc:sldChg chg="addSp delSp modSp new mod modAnim">
        <pc:chgData name="Regier, Peter" userId="0e6fdf28-0650-4a12-be1b-e387ca74a288" providerId="ADAL" clId="{FB58C6FF-B30B-034D-A5D1-46578FC03A81}" dt="2025-07-18T17:13:47.579" v="4734" actId="20577"/>
        <pc:sldMkLst>
          <pc:docMk/>
          <pc:sldMk cId="1872073721" sldId="283"/>
        </pc:sldMkLst>
        <pc:spChg chg="mod">
          <ac:chgData name="Regier, Peter" userId="0e6fdf28-0650-4a12-be1b-e387ca74a288" providerId="ADAL" clId="{FB58C6FF-B30B-034D-A5D1-46578FC03A81}" dt="2025-07-18T17:09:15.372" v="4563" actId="20577"/>
          <ac:spMkLst>
            <pc:docMk/>
            <pc:sldMk cId="1872073721" sldId="283"/>
            <ac:spMk id="3" creationId="{401BA4C3-DCA6-F61D-8165-0CEEB10CCBA9}"/>
          </ac:spMkLst>
        </pc:spChg>
        <pc:spChg chg="mod">
          <ac:chgData name="Regier, Peter" userId="0e6fdf28-0650-4a12-be1b-e387ca74a288" providerId="ADAL" clId="{FB58C6FF-B30B-034D-A5D1-46578FC03A81}" dt="2025-07-18T17:12:46.903" v="4646" actId="1035"/>
          <ac:spMkLst>
            <pc:docMk/>
            <pc:sldMk cId="1872073721" sldId="283"/>
            <ac:spMk id="4" creationId="{B0729017-E87D-3BDB-4E3E-62116EF3A945}"/>
          </ac:spMkLst>
        </pc:spChg>
        <pc:spChg chg="add del mod">
          <ac:chgData name="Regier, Peter" userId="0e6fdf28-0650-4a12-be1b-e387ca74a288" providerId="ADAL" clId="{FB58C6FF-B30B-034D-A5D1-46578FC03A81}" dt="2025-07-18T15:32:26.458" v="2187" actId="22"/>
          <ac:spMkLst>
            <pc:docMk/>
            <pc:sldMk cId="1872073721" sldId="283"/>
            <ac:spMk id="6" creationId="{AC43F20A-6376-A52B-A4C2-9C72641A1FAD}"/>
          </ac:spMkLst>
        </pc:spChg>
        <pc:spChg chg="add del mod">
          <ac:chgData name="Regier, Peter" userId="0e6fdf28-0650-4a12-be1b-e387ca74a288" providerId="ADAL" clId="{FB58C6FF-B30B-034D-A5D1-46578FC03A81}" dt="2025-07-18T15:34:13.107" v="2245" actId="478"/>
          <ac:spMkLst>
            <pc:docMk/>
            <pc:sldMk cId="1872073721" sldId="283"/>
            <ac:spMk id="7" creationId="{CD51923C-D0B9-6702-7CD1-1D0DF9B5ADF6}"/>
          </ac:spMkLst>
        </pc:spChg>
        <pc:spChg chg="add del mod">
          <ac:chgData name="Regier, Peter" userId="0e6fdf28-0650-4a12-be1b-e387ca74a288" providerId="ADAL" clId="{FB58C6FF-B30B-034D-A5D1-46578FC03A81}" dt="2025-07-18T15:38:40.884" v="2668" actId="478"/>
          <ac:spMkLst>
            <pc:docMk/>
            <pc:sldMk cId="1872073721" sldId="283"/>
            <ac:spMk id="8" creationId="{C23ABEDA-043D-D21E-A4FF-68D77A5225B6}"/>
          </ac:spMkLst>
        </pc:spChg>
        <pc:spChg chg="add mod">
          <ac:chgData name="Regier, Peter" userId="0e6fdf28-0650-4a12-be1b-e387ca74a288" providerId="ADAL" clId="{FB58C6FF-B30B-034D-A5D1-46578FC03A81}" dt="2025-07-18T17:13:47.579" v="4734" actId="20577"/>
          <ac:spMkLst>
            <pc:docMk/>
            <pc:sldMk cId="1872073721" sldId="283"/>
            <ac:spMk id="9" creationId="{20EE32CE-A4E8-AC61-0947-CDE6BADBFBEE}"/>
          </ac:spMkLst>
        </pc:spChg>
        <pc:picChg chg="add del mod">
          <ac:chgData name="Regier, Peter" userId="0e6fdf28-0650-4a12-be1b-e387ca74a288" providerId="ADAL" clId="{FB58C6FF-B30B-034D-A5D1-46578FC03A81}" dt="2025-07-18T17:11:36.228" v="4601" actId="478"/>
          <ac:picMkLst>
            <pc:docMk/>
            <pc:sldMk cId="1872073721" sldId="283"/>
            <ac:picMk id="1026" creationId="{BB0D40CA-2A7A-33EE-23DC-163D118B8B97}"/>
          </ac:picMkLst>
        </pc:picChg>
        <pc:picChg chg="add mod">
          <ac:chgData name="Regier, Peter" userId="0e6fdf28-0650-4a12-be1b-e387ca74a288" providerId="ADAL" clId="{FB58C6FF-B30B-034D-A5D1-46578FC03A81}" dt="2025-07-18T17:11:43.257" v="4605" actId="1076"/>
          <ac:picMkLst>
            <pc:docMk/>
            <pc:sldMk cId="1872073721" sldId="283"/>
            <ac:picMk id="1028" creationId="{A3BD88F9-C09A-22ED-8AAF-55CC4CFBB435}"/>
          </ac:picMkLst>
        </pc:picChg>
      </pc:sldChg>
      <pc:sldChg chg="addSp modSp new mod ord">
        <pc:chgData name="Regier, Peter" userId="0e6fdf28-0650-4a12-be1b-e387ca74a288" providerId="ADAL" clId="{FB58C6FF-B30B-034D-A5D1-46578FC03A81}" dt="2025-07-18T17:30:07.464" v="4993" actId="1076"/>
        <pc:sldMkLst>
          <pc:docMk/>
          <pc:sldMk cId="2811364657" sldId="284"/>
        </pc:sldMkLst>
        <pc:spChg chg="add mod">
          <ac:chgData name="Regier, Peter" userId="0e6fdf28-0650-4a12-be1b-e387ca74a288" providerId="ADAL" clId="{FB58C6FF-B30B-034D-A5D1-46578FC03A81}" dt="2025-07-18T17:30:07.464" v="4993" actId="1076"/>
          <ac:spMkLst>
            <pc:docMk/>
            <pc:sldMk cId="2811364657" sldId="284"/>
            <ac:spMk id="3" creationId="{9514DB3A-4FC9-346C-9AD9-F48039B1CF63}"/>
          </ac:spMkLst>
        </pc:spChg>
        <pc:spChg chg="add mod">
          <ac:chgData name="Regier, Peter" userId="0e6fdf28-0650-4a12-be1b-e387ca74a288" providerId="ADAL" clId="{FB58C6FF-B30B-034D-A5D1-46578FC03A81}" dt="2025-07-18T15:56:52.835" v="3302" actId="167"/>
          <ac:spMkLst>
            <pc:docMk/>
            <pc:sldMk cId="2811364657" sldId="284"/>
            <ac:spMk id="5" creationId="{8CAB9BF8-852F-37C7-B2E4-0DAFB823102D}"/>
          </ac:spMkLst>
        </pc:spChg>
        <pc:picChg chg="add mod modCrop">
          <ac:chgData name="Regier, Peter" userId="0e6fdf28-0650-4a12-be1b-e387ca74a288" providerId="ADAL" clId="{FB58C6FF-B30B-034D-A5D1-46578FC03A81}" dt="2025-07-18T15:56:56.346" v="3303" actId="167"/>
          <ac:picMkLst>
            <pc:docMk/>
            <pc:sldMk cId="2811364657" sldId="284"/>
            <ac:picMk id="4" creationId="{AF392494-3FFF-85F4-339F-3B40A12CF1D0}"/>
          </ac:picMkLst>
        </pc:picChg>
      </pc:sldChg>
      <pc:sldChg chg="modSp new mod">
        <pc:chgData name="Regier, Peter" userId="0e6fdf28-0650-4a12-be1b-e387ca74a288" providerId="ADAL" clId="{FB58C6FF-B30B-034D-A5D1-46578FC03A81}" dt="2025-07-18T17:07:30.827" v="4541" actId="20577"/>
        <pc:sldMkLst>
          <pc:docMk/>
          <pc:sldMk cId="2337190394" sldId="285"/>
        </pc:sldMkLst>
        <pc:spChg chg="mod">
          <ac:chgData name="Regier, Peter" userId="0e6fdf28-0650-4a12-be1b-e387ca74a288" providerId="ADAL" clId="{FB58C6FF-B30B-034D-A5D1-46578FC03A81}" dt="2025-07-18T17:07:30.827" v="4541" actId="20577"/>
          <ac:spMkLst>
            <pc:docMk/>
            <pc:sldMk cId="2337190394" sldId="285"/>
            <ac:spMk id="3" creationId="{5DD79425-00D6-EB25-E147-083EAD5A855D}"/>
          </ac:spMkLst>
        </pc:spChg>
        <pc:spChg chg="mod">
          <ac:chgData name="Regier, Peter" userId="0e6fdf28-0650-4a12-be1b-e387ca74a288" providerId="ADAL" clId="{FB58C6FF-B30B-034D-A5D1-46578FC03A81}" dt="2025-07-18T16:11:14.829" v="3698" actId="20577"/>
          <ac:spMkLst>
            <pc:docMk/>
            <pc:sldMk cId="2337190394" sldId="285"/>
            <ac:spMk id="4" creationId="{4E8AB9DD-9CE3-9CD2-90E0-548967AFED53}"/>
          </ac:spMkLst>
        </pc:spChg>
      </pc:sldChg>
      <pc:sldChg chg="addSp delSp modSp add mod modAnim">
        <pc:chgData name="Regier, Peter" userId="0e6fdf28-0650-4a12-be1b-e387ca74a288" providerId="ADAL" clId="{FB58C6FF-B30B-034D-A5D1-46578FC03A81}" dt="2025-07-18T17:05:58.270" v="4502" actId="1076"/>
        <pc:sldMkLst>
          <pc:docMk/>
          <pc:sldMk cId="243380551" sldId="286"/>
        </pc:sldMkLst>
        <pc:spChg chg="mod">
          <ac:chgData name="Regier, Peter" userId="0e6fdf28-0650-4a12-be1b-e387ca74a288" providerId="ADAL" clId="{FB58C6FF-B30B-034D-A5D1-46578FC03A81}" dt="2025-07-18T17:04:20.410" v="4444" actId="20577"/>
          <ac:spMkLst>
            <pc:docMk/>
            <pc:sldMk cId="243380551" sldId="286"/>
            <ac:spMk id="3" creationId="{E5578464-E898-985A-78A5-2FF144090FA7}"/>
          </ac:spMkLst>
        </pc:spChg>
        <pc:spChg chg="add del mod">
          <ac:chgData name="Regier, Peter" userId="0e6fdf28-0650-4a12-be1b-e387ca74a288" providerId="ADAL" clId="{FB58C6FF-B30B-034D-A5D1-46578FC03A81}" dt="2025-07-18T16:28:55.910" v="4105" actId="478"/>
          <ac:spMkLst>
            <pc:docMk/>
            <pc:sldMk cId="243380551" sldId="286"/>
            <ac:spMk id="5" creationId="{2E1E25D6-89A2-DBD5-6119-224ABA955E31}"/>
          </ac:spMkLst>
        </pc:spChg>
        <pc:spChg chg="add mod">
          <ac:chgData name="Regier, Peter" userId="0e6fdf28-0650-4a12-be1b-e387ca74a288" providerId="ADAL" clId="{FB58C6FF-B30B-034D-A5D1-46578FC03A81}" dt="2025-07-18T17:05:08.867" v="4468" actId="1038"/>
          <ac:spMkLst>
            <pc:docMk/>
            <pc:sldMk cId="243380551" sldId="286"/>
            <ac:spMk id="7" creationId="{35755204-F986-4E2D-8301-5111ED0E84E1}"/>
          </ac:spMkLst>
        </pc:spChg>
        <pc:spChg chg="add mod">
          <ac:chgData name="Regier, Peter" userId="0e6fdf28-0650-4a12-be1b-e387ca74a288" providerId="ADAL" clId="{FB58C6FF-B30B-034D-A5D1-46578FC03A81}" dt="2025-07-18T16:52:47.981" v="4243" actId="1076"/>
          <ac:spMkLst>
            <pc:docMk/>
            <pc:sldMk cId="243380551" sldId="286"/>
            <ac:spMk id="12" creationId="{68E21AF7-6A83-7024-3079-C5C16A5E4A26}"/>
          </ac:spMkLst>
        </pc:spChg>
        <pc:spChg chg="add mod">
          <ac:chgData name="Regier, Peter" userId="0e6fdf28-0650-4a12-be1b-e387ca74a288" providerId="ADAL" clId="{FB58C6FF-B30B-034D-A5D1-46578FC03A81}" dt="2025-07-18T17:05:38.339" v="4497" actId="20577"/>
          <ac:spMkLst>
            <pc:docMk/>
            <pc:sldMk cId="243380551" sldId="286"/>
            <ac:spMk id="13" creationId="{C2C6CDB3-70BF-8471-FB0A-6D8410FD7208}"/>
          </ac:spMkLst>
        </pc:spChg>
        <pc:spChg chg="add mod">
          <ac:chgData name="Regier, Peter" userId="0e6fdf28-0650-4a12-be1b-e387ca74a288" providerId="ADAL" clId="{FB58C6FF-B30B-034D-A5D1-46578FC03A81}" dt="2025-07-18T16:57:32.893" v="4357" actId="1076"/>
          <ac:spMkLst>
            <pc:docMk/>
            <pc:sldMk cId="243380551" sldId="286"/>
            <ac:spMk id="18" creationId="{428FBBE0-6CB4-15D3-3AB2-0117F7252D8D}"/>
          </ac:spMkLst>
        </pc:spChg>
        <pc:spChg chg="add mod">
          <ac:chgData name="Regier, Peter" userId="0e6fdf28-0650-4a12-be1b-e387ca74a288" providerId="ADAL" clId="{FB58C6FF-B30B-034D-A5D1-46578FC03A81}" dt="2025-07-18T17:03:05.937" v="4395" actId="1076"/>
          <ac:spMkLst>
            <pc:docMk/>
            <pc:sldMk cId="243380551" sldId="286"/>
            <ac:spMk id="22" creationId="{1FC62727-8A32-3680-D25B-0C476FA849D7}"/>
          </ac:spMkLst>
        </pc:spChg>
        <pc:spChg chg="add mod">
          <ac:chgData name="Regier, Peter" userId="0e6fdf28-0650-4a12-be1b-e387ca74a288" providerId="ADAL" clId="{FB58C6FF-B30B-034D-A5D1-46578FC03A81}" dt="2025-07-18T17:05:58.270" v="4502" actId="1076"/>
          <ac:spMkLst>
            <pc:docMk/>
            <pc:sldMk cId="243380551" sldId="286"/>
            <ac:spMk id="25" creationId="{0E2762D7-319E-CD5E-6634-35C8608AC7E1}"/>
          </ac:spMkLst>
        </pc:spChg>
        <pc:picChg chg="add mod">
          <ac:chgData name="Regier, Peter" userId="0e6fdf28-0650-4a12-be1b-e387ca74a288" providerId="ADAL" clId="{FB58C6FF-B30B-034D-A5D1-46578FC03A81}" dt="2025-07-18T17:04:50.845" v="4447" actId="14100"/>
          <ac:picMkLst>
            <pc:docMk/>
            <pc:sldMk cId="243380551" sldId="286"/>
            <ac:picMk id="6" creationId="{BE8021B6-097D-0EE8-59AC-F4C6D1BCBB0B}"/>
          </ac:picMkLst>
        </pc:picChg>
        <pc:picChg chg="del mod">
          <ac:chgData name="Regier, Peter" userId="0e6fdf28-0650-4a12-be1b-e387ca74a288" providerId="ADAL" clId="{FB58C6FF-B30B-034D-A5D1-46578FC03A81}" dt="2025-07-18T16:28:53.807" v="4104" actId="478"/>
          <ac:picMkLst>
            <pc:docMk/>
            <pc:sldMk cId="243380551" sldId="286"/>
            <ac:picMk id="8" creationId="{4104CE4D-9D15-6C3A-514D-CD43057947FE}"/>
          </ac:picMkLst>
        </pc:picChg>
        <pc:picChg chg="add del mod">
          <ac:chgData name="Regier, Peter" userId="0e6fdf28-0650-4a12-be1b-e387ca74a288" providerId="ADAL" clId="{FB58C6FF-B30B-034D-A5D1-46578FC03A81}" dt="2025-07-18T16:51:56.489" v="4201" actId="478"/>
          <ac:picMkLst>
            <pc:docMk/>
            <pc:sldMk cId="243380551" sldId="286"/>
            <ac:picMk id="9" creationId="{00AC7BE7-AF2D-4BD3-EA90-9C9B79786869}"/>
          </ac:picMkLst>
        </pc:picChg>
        <pc:picChg chg="add mod">
          <ac:chgData name="Regier, Peter" userId="0e6fdf28-0650-4a12-be1b-e387ca74a288" providerId="ADAL" clId="{FB58C6FF-B30B-034D-A5D1-46578FC03A81}" dt="2025-07-18T17:04:50.845" v="4447" actId="14100"/>
          <ac:picMkLst>
            <pc:docMk/>
            <pc:sldMk cId="243380551" sldId="286"/>
            <ac:picMk id="10" creationId="{7783C203-2BCB-3A97-039D-CCAD64DF6E4A}"/>
          </ac:picMkLst>
        </pc:picChg>
        <pc:picChg chg="add mod">
          <ac:chgData name="Regier, Peter" userId="0e6fdf28-0650-4a12-be1b-e387ca74a288" providerId="ADAL" clId="{FB58C6FF-B30B-034D-A5D1-46578FC03A81}" dt="2025-07-18T17:04:50.845" v="4447" actId="14100"/>
          <ac:picMkLst>
            <pc:docMk/>
            <pc:sldMk cId="243380551" sldId="286"/>
            <ac:picMk id="11" creationId="{770EFC5E-297B-E345-BCEB-0879DFD52F31}"/>
          </ac:picMkLst>
        </pc:picChg>
        <pc:picChg chg="add del mod">
          <ac:chgData name="Regier, Peter" userId="0e6fdf28-0650-4a12-be1b-e387ca74a288" providerId="ADAL" clId="{FB58C6FF-B30B-034D-A5D1-46578FC03A81}" dt="2025-07-18T16:56:06.088" v="4311" actId="478"/>
          <ac:picMkLst>
            <pc:docMk/>
            <pc:sldMk cId="243380551" sldId="286"/>
            <ac:picMk id="16" creationId="{C47E0889-F284-2FD0-D3D6-8B1046960F67}"/>
          </ac:picMkLst>
        </pc:picChg>
        <pc:picChg chg="add mod">
          <ac:chgData name="Regier, Peter" userId="0e6fdf28-0650-4a12-be1b-e387ca74a288" providerId="ADAL" clId="{FB58C6FF-B30B-034D-A5D1-46578FC03A81}" dt="2025-07-18T17:04:50.845" v="4447" actId="14100"/>
          <ac:picMkLst>
            <pc:docMk/>
            <pc:sldMk cId="243380551" sldId="286"/>
            <ac:picMk id="17" creationId="{ADC8C1D8-3AE0-BF63-BFF3-91461E4F9500}"/>
          </ac:picMkLst>
        </pc:picChg>
        <pc:picChg chg="add del mod">
          <ac:chgData name="Regier, Peter" userId="0e6fdf28-0650-4a12-be1b-e387ca74a288" providerId="ADAL" clId="{FB58C6FF-B30B-034D-A5D1-46578FC03A81}" dt="2025-07-18T17:01:56.696" v="4366" actId="478"/>
          <ac:picMkLst>
            <pc:docMk/>
            <pc:sldMk cId="243380551" sldId="286"/>
            <ac:picMk id="20" creationId="{FC7B12DD-89AD-2F2C-AA3E-473AC143A7A3}"/>
          </ac:picMkLst>
        </pc:picChg>
        <pc:picChg chg="add mod">
          <ac:chgData name="Regier, Peter" userId="0e6fdf28-0650-4a12-be1b-e387ca74a288" providerId="ADAL" clId="{FB58C6FF-B30B-034D-A5D1-46578FC03A81}" dt="2025-07-18T17:02:55.511" v="4377" actId="1076"/>
          <ac:picMkLst>
            <pc:docMk/>
            <pc:sldMk cId="243380551" sldId="286"/>
            <ac:picMk id="21" creationId="{ED841BD3-C443-237B-A0B3-31CA3FF59B25}"/>
          </ac:picMkLst>
        </pc:picChg>
        <pc:picChg chg="add mod">
          <ac:chgData name="Regier, Peter" userId="0e6fdf28-0650-4a12-be1b-e387ca74a288" providerId="ADAL" clId="{FB58C6FF-B30B-034D-A5D1-46578FC03A81}" dt="2025-07-18T17:04:01.568" v="4401" actId="1076"/>
          <ac:picMkLst>
            <pc:docMk/>
            <pc:sldMk cId="243380551" sldId="286"/>
            <ac:picMk id="24" creationId="{8B56BAE8-90CC-9D9C-9C22-F38A38377E47}"/>
          </ac:picMkLst>
        </pc:picChg>
        <pc:cxnChg chg="add mod">
          <ac:chgData name="Regier, Peter" userId="0e6fdf28-0650-4a12-be1b-e387ca74a288" providerId="ADAL" clId="{FB58C6FF-B30B-034D-A5D1-46578FC03A81}" dt="2025-07-18T17:05:17.499" v="4477" actId="1037"/>
          <ac:cxnSpMkLst>
            <pc:docMk/>
            <pc:sldMk cId="243380551" sldId="286"/>
            <ac:cxnSpMk id="15" creationId="{99460739-F1EB-477B-CC42-D73AD7B643A9}"/>
          </ac:cxnSpMkLst>
        </pc:cxnChg>
        <pc:cxnChg chg="add mod">
          <ac:chgData name="Regier, Peter" userId="0e6fdf28-0650-4a12-be1b-e387ca74a288" providerId="ADAL" clId="{FB58C6FF-B30B-034D-A5D1-46578FC03A81}" dt="2025-07-18T17:02:52.785" v="4375" actId="1076"/>
          <ac:cxnSpMkLst>
            <pc:docMk/>
            <pc:sldMk cId="243380551" sldId="286"/>
            <ac:cxnSpMk id="19" creationId="{C10AC869-9998-7A7A-9758-76D9FB28F8A0}"/>
          </ac:cxnSpMkLst>
        </pc:cxnChg>
        <pc:cxnChg chg="add mod">
          <ac:chgData name="Regier, Peter" userId="0e6fdf28-0650-4a12-be1b-e387ca74a288" providerId="ADAL" clId="{FB58C6FF-B30B-034D-A5D1-46578FC03A81}" dt="2025-07-18T17:03:11.110" v="4397" actId="1076"/>
          <ac:cxnSpMkLst>
            <pc:docMk/>
            <pc:sldMk cId="243380551" sldId="286"/>
            <ac:cxnSpMk id="23" creationId="{5FC86785-CFB8-04D1-DC21-3BA71F5BBB29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7/18/25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7/18/25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Sequim Bay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420790" y="7188454"/>
            <a:ext cx="1005840" cy="28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81865" y="7255063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18, 2025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7/18/25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github.com/MCRLdata-Sandbox/data_sandbox/blob/main/scripts/3_sequim_bay_seasonality.m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MCRLdata-Sandbox/tutorials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MCRLdata-Sandbox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RLdata-Sandbox" TargetMode="External"/><Relationship Id="rId2" Type="http://schemas.openxmlformats.org/officeDocument/2006/relationships/hyperlink" Target="https://mcrldata.pnnl.gov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nnl-my.sharepoint.com/:p:/g/personal/peter_regier_pnnl_gov/Ed1PBasA8k5MtyVrgRnrVfwBkyPek1I-F7G92XDdIi6e3g?e=h61WB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hyperlink" Target="https://github.com/MCRLdata-Sandbo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MCRLdata-Sandbo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</a:t>
            </a:r>
            <a:r>
              <a:rPr lang="en-US" dirty="0" err="1"/>
              <a:t>MCRLdata</a:t>
            </a:r>
            <a:r>
              <a:rPr lang="en-US" dirty="0"/>
              <a:t> Sandbox!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Peter Regier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130ED9-0C27-4EF1-9F86-D29E4EA507BE}" type="datetime4">
              <a:rPr lang="en-US" smtClean="0"/>
              <a:t>July 18,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DEDA3-5C7F-9B38-17A7-190FA5B5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35775-A6F7-8CB4-4D05-5FFAE5B0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Quality control – some definitions</a:t>
            </a:r>
          </a:p>
        </p:txBody>
      </p:sp>
      <p:pic>
        <p:nvPicPr>
          <p:cNvPr id="8" name="Content Placeholder 7" descr="Diagram&#10;&#10;AI-generated content may be incorrect.">
            <a:extLst>
              <a:ext uri="{FF2B5EF4-FFF2-40B4-BE49-F238E27FC236}">
                <a16:creationId xmlns:a16="http://schemas.microsoft.com/office/drawing/2014/main" id="{C0F7789A-A9D0-4DC7-B8C2-4933369D0F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2603653" y="2137661"/>
            <a:ext cx="9952484" cy="39671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87FBBF-6283-EB7D-1799-BBC8BB9B63A0}"/>
              </a:ext>
            </a:extLst>
          </p:cNvPr>
          <p:cNvSpPr txBox="1"/>
          <p:nvPr/>
        </p:nvSpPr>
        <p:spPr>
          <a:xfrm>
            <a:off x="2086687" y="6881510"/>
            <a:ext cx="11463278" cy="523220"/>
          </a:xfrm>
          <a:prstGeom prst="rect">
            <a:avLst/>
          </a:prstGeom>
          <a:solidFill>
            <a:srgbClr val="007836">
              <a:alpha val="1278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Sandbox provides </a:t>
            </a:r>
            <a:r>
              <a:rPr lang="en-US" sz="2800" b="1" dirty="0">
                <a:solidFill>
                  <a:srgbClr val="000000"/>
                </a:solidFill>
              </a:rPr>
              <a:t>L1</a:t>
            </a:r>
            <a:r>
              <a:rPr lang="en-US" sz="2800" dirty="0">
                <a:solidFill>
                  <a:srgbClr val="000000"/>
                </a:solidFill>
              </a:rPr>
              <a:t> for </a:t>
            </a:r>
            <a:r>
              <a:rPr lang="en-US" sz="2800" b="1" dirty="0">
                <a:solidFill>
                  <a:srgbClr val="000000"/>
                </a:solidFill>
              </a:rPr>
              <a:t>select</a:t>
            </a:r>
            <a:r>
              <a:rPr lang="en-US" sz="2800" dirty="0">
                <a:solidFill>
                  <a:srgbClr val="000000"/>
                </a:solidFill>
              </a:rPr>
              <a:t> datasets – </a:t>
            </a:r>
            <a:r>
              <a:rPr lang="en-US" sz="2800" b="1" dirty="0">
                <a:solidFill>
                  <a:srgbClr val="000000"/>
                </a:solidFill>
              </a:rPr>
              <a:t>not </a:t>
            </a:r>
            <a:r>
              <a:rPr lang="en-US" sz="2800" dirty="0">
                <a:solidFill>
                  <a:srgbClr val="000000"/>
                </a:solidFill>
              </a:rPr>
              <a:t>flawless data!!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CDD56A-2678-7B34-3230-2FE0DD58C095}"/>
              </a:ext>
            </a:extLst>
          </p:cNvPr>
          <p:cNvSpPr/>
          <p:nvPr/>
        </p:nvSpPr>
        <p:spPr>
          <a:xfrm>
            <a:off x="2823411" y="1795272"/>
            <a:ext cx="4491789" cy="4309551"/>
          </a:xfrm>
          <a:prstGeom prst="rect">
            <a:avLst/>
          </a:prstGeom>
          <a:solidFill>
            <a:schemeClr val="tx1">
              <a:lumMod val="50000"/>
              <a:alpha val="2034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C00BD-8DD9-B2C7-757D-56B611E69A33}"/>
              </a:ext>
            </a:extLst>
          </p:cNvPr>
          <p:cNvSpPr txBox="1"/>
          <p:nvPr/>
        </p:nvSpPr>
        <p:spPr>
          <a:xfrm>
            <a:off x="3800368" y="1878962"/>
            <a:ext cx="253787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MCRLdata</a:t>
            </a:r>
            <a:r>
              <a:rPr lang="en-US" dirty="0">
                <a:solidFill>
                  <a:srgbClr val="000000"/>
                </a:solidFill>
              </a:rPr>
              <a:t> 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6E7AAB-EA8C-3143-8AB6-C4EBE555374A}"/>
              </a:ext>
            </a:extLst>
          </p:cNvPr>
          <p:cNvSpPr/>
          <p:nvPr/>
        </p:nvSpPr>
        <p:spPr>
          <a:xfrm>
            <a:off x="7420489" y="1795272"/>
            <a:ext cx="2348543" cy="4309551"/>
          </a:xfrm>
          <a:prstGeom prst="rect">
            <a:avLst/>
          </a:prstGeom>
          <a:solidFill>
            <a:schemeClr val="accent6">
              <a:lumMod val="60000"/>
              <a:lumOff val="40000"/>
              <a:alpha val="2034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F8186-A769-E090-518A-6707D28A9C4B}"/>
              </a:ext>
            </a:extLst>
          </p:cNvPr>
          <p:cNvSpPr txBox="1"/>
          <p:nvPr/>
        </p:nvSpPr>
        <p:spPr>
          <a:xfrm>
            <a:off x="7466466" y="1878962"/>
            <a:ext cx="23025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Sandbox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0A8154-D0EA-8373-CBFA-505BCE111E17}"/>
              </a:ext>
            </a:extLst>
          </p:cNvPr>
          <p:cNvSpPr/>
          <p:nvPr/>
        </p:nvSpPr>
        <p:spPr>
          <a:xfrm>
            <a:off x="9920298" y="1795272"/>
            <a:ext cx="2681815" cy="4309551"/>
          </a:xfrm>
          <a:prstGeom prst="rect">
            <a:avLst/>
          </a:prstGeom>
          <a:solidFill>
            <a:srgbClr val="BE0F34">
              <a:alpha val="2034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43CB-4F3A-BE6A-2DAC-F6E915A15055}"/>
              </a:ext>
            </a:extLst>
          </p:cNvPr>
          <p:cNvSpPr txBox="1"/>
          <p:nvPr/>
        </p:nvSpPr>
        <p:spPr>
          <a:xfrm>
            <a:off x="9920297" y="1797938"/>
            <a:ext cx="268181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Outside (current) scope</a:t>
            </a:r>
          </a:p>
        </p:txBody>
      </p:sp>
    </p:spTree>
    <p:extLst>
      <p:ext uri="{BB962C8B-B14F-4D97-AF65-F5344CB8AC3E}">
        <p14:creationId xmlns:p14="http://schemas.microsoft.com/office/powerpoint/2010/main" val="37144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E2150-77CD-4EA0-1E9F-BF2347BD5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DDF48-A58E-5B80-A230-44FE9F7D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78464-E898-985A-78A5-2FF14409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Sandbox QC examples – eyeballs required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021B6-097D-0EE8-59AC-F4C6D1BCB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87" y="2418168"/>
            <a:ext cx="3787588" cy="2169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755204-F986-4E2D-8301-5111ED0E84E1}"/>
              </a:ext>
            </a:extLst>
          </p:cNvPr>
          <p:cNvSpPr txBox="1"/>
          <p:nvPr/>
        </p:nvSpPr>
        <p:spPr>
          <a:xfrm>
            <a:off x="1116822" y="1993436"/>
            <a:ext cx="407194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Windspeed: 0 flags, looks clean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83C203-2BCB-3A97-039D-CCAD64DF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191" y="5397500"/>
            <a:ext cx="3787588" cy="214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EFC5E-297B-E345-BCEB-0879DFD5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191" y="2418168"/>
            <a:ext cx="3787588" cy="2146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E21AF7-6A83-7024-3079-C5C16A5E4A26}"/>
              </a:ext>
            </a:extLst>
          </p:cNvPr>
          <p:cNvSpPr txBox="1"/>
          <p:nvPr/>
        </p:nvSpPr>
        <p:spPr>
          <a:xfrm>
            <a:off x="5980997" y="1993436"/>
            <a:ext cx="32095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Salinity: flags and spikes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C6CDB3-70BF-8471-FB0A-6D8410FD7208}"/>
              </a:ext>
            </a:extLst>
          </p:cNvPr>
          <p:cNvSpPr txBox="1"/>
          <p:nvPr/>
        </p:nvSpPr>
        <p:spPr>
          <a:xfrm>
            <a:off x="6890450" y="5013782"/>
            <a:ext cx="139814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Despiking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460739-F1EB-477B-CC42-D73AD7B643A9}"/>
              </a:ext>
            </a:extLst>
          </p:cNvPr>
          <p:cNvCxnSpPr/>
          <p:nvPr/>
        </p:nvCxnSpPr>
        <p:spPr>
          <a:xfrm>
            <a:off x="7589520" y="4556760"/>
            <a:ext cx="0" cy="49702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DC8C1D8-3AE0-BF63-BFF3-91461E4F9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418168"/>
            <a:ext cx="3787588" cy="2146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8FBBE0-6CB4-15D3-3AB2-0117F7252D8D}"/>
              </a:ext>
            </a:extLst>
          </p:cNvPr>
          <p:cNvSpPr txBox="1"/>
          <p:nvPr/>
        </p:nvSpPr>
        <p:spPr>
          <a:xfrm>
            <a:off x="10054765" y="1993436"/>
            <a:ext cx="411843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ADCP: no flags, baseline issues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0AC869-9998-7A7A-9758-76D9FB28F8A0}"/>
              </a:ext>
            </a:extLst>
          </p:cNvPr>
          <p:cNvCxnSpPr/>
          <p:nvPr/>
        </p:nvCxnSpPr>
        <p:spPr>
          <a:xfrm>
            <a:off x="10683240" y="4296046"/>
            <a:ext cx="0" cy="49702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D841BD3-C443-237B-A0B3-31CA3FF59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4818468"/>
            <a:ext cx="2237631" cy="15671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C62727-8A32-3680-D25B-0C476FA849D7}"/>
              </a:ext>
            </a:extLst>
          </p:cNvPr>
          <p:cNvSpPr txBox="1"/>
          <p:nvPr/>
        </p:nvSpPr>
        <p:spPr>
          <a:xfrm>
            <a:off x="12515055" y="5147039"/>
            <a:ext cx="147924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Isolate event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C86785-CFB8-04D1-DC21-3BA71F5BBB29}"/>
              </a:ext>
            </a:extLst>
          </p:cNvPr>
          <p:cNvCxnSpPr/>
          <p:nvPr/>
        </p:nvCxnSpPr>
        <p:spPr>
          <a:xfrm>
            <a:off x="11445240" y="6087928"/>
            <a:ext cx="0" cy="49702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B56BAE8-90CC-9D9C-9C22-F38A38377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7479" y="6574676"/>
            <a:ext cx="2739773" cy="14263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2762D7-319E-CD5E-6634-35C8608AC7E1}"/>
              </a:ext>
            </a:extLst>
          </p:cNvPr>
          <p:cNvSpPr txBox="1"/>
          <p:nvPr/>
        </p:nvSpPr>
        <p:spPr>
          <a:xfrm>
            <a:off x="13167327" y="6936144"/>
            <a:ext cx="120492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24338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22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66E5E-2539-9C39-91E7-82BAABE0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D940E4-63FE-43D1-DFAD-98F4D595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Context for Sequim Bay ops </a:t>
            </a:r>
          </a:p>
        </p:txBody>
      </p:sp>
      <p:pic>
        <p:nvPicPr>
          <p:cNvPr id="6" name="Content Placeholder 5" descr="Chart, line chart&#10;&#10;AI-generated content may be incorrect.">
            <a:extLst>
              <a:ext uri="{FF2B5EF4-FFF2-40B4-BE49-F238E27FC236}">
                <a16:creationId xmlns:a16="http://schemas.microsoft.com/office/drawing/2014/main" id="{E269974E-20E0-C21E-6D2D-0130C48EEC7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745283" y="2136653"/>
            <a:ext cx="4068760" cy="28481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2D034-1B80-5FDE-ACE8-E375A0CA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283" y="5539527"/>
            <a:ext cx="4058681" cy="1775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3E96D2-95AD-6CBE-9541-CBA57B093235}"/>
              </a:ext>
            </a:extLst>
          </p:cNvPr>
          <p:cNvSpPr txBox="1"/>
          <p:nvPr/>
        </p:nvSpPr>
        <p:spPr>
          <a:xfrm>
            <a:off x="1633927" y="3348353"/>
            <a:ext cx="4317167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Tidal water levels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2CC15-A667-6C29-2966-E19877E8F5EA}"/>
              </a:ext>
            </a:extLst>
          </p:cNvPr>
          <p:cNvSpPr txBox="1"/>
          <p:nvPr/>
        </p:nvSpPr>
        <p:spPr>
          <a:xfrm>
            <a:off x="1616039" y="6166226"/>
            <a:ext cx="4317167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Water velocities</a:t>
            </a:r>
          </a:p>
        </p:txBody>
      </p:sp>
      <p:pic>
        <p:nvPicPr>
          <p:cNvPr id="13" name="Picture 12" descr="Chart, line chart&#10;&#10;AI-generated content may be incorrect.">
            <a:extLst>
              <a:ext uri="{FF2B5EF4-FFF2-40B4-BE49-F238E27FC236}">
                <a16:creationId xmlns:a16="http://schemas.microsoft.com/office/drawing/2014/main" id="{397ED216-F094-61A6-4726-F238C58E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896" y="2039112"/>
            <a:ext cx="7772400" cy="2331720"/>
          </a:xfrm>
          <a:prstGeom prst="rect">
            <a:avLst/>
          </a:prstGeom>
        </p:spPr>
      </p:pic>
      <p:pic>
        <p:nvPicPr>
          <p:cNvPr id="15" name="Picture 14" descr="Chart, scatter chart&#10;&#10;AI-generated content may be incorrect.">
            <a:extLst>
              <a:ext uri="{FF2B5EF4-FFF2-40B4-BE49-F238E27FC236}">
                <a16:creationId xmlns:a16="http://schemas.microsoft.com/office/drawing/2014/main" id="{48468991-2267-2800-1822-8AF8C0188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696" y="4777401"/>
            <a:ext cx="6400800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E74BA9-8A20-6A86-58F2-1E1A6EF9BB2E}"/>
              </a:ext>
            </a:extLst>
          </p:cNvPr>
          <p:cNvSpPr txBox="1"/>
          <p:nvPr/>
        </p:nvSpPr>
        <p:spPr>
          <a:xfrm>
            <a:off x="6377377" y="2864251"/>
            <a:ext cx="7616919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Air and water temperatures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D9205-8060-BAD4-0ECF-CE0EBBBACB51}"/>
              </a:ext>
            </a:extLst>
          </p:cNvPr>
          <p:cNvSpPr txBox="1"/>
          <p:nvPr/>
        </p:nvSpPr>
        <p:spPr>
          <a:xfrm>
            <a:off x="6377376" y="5833533"/>
            <a:ext cx="7616919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Salinity patterns and relationships</a:t>
            </a:r>
          </a:p>
        </p:txBody>
      </p:sp>
      <p:pic>
        <p:nvPicPr>
          <p:cNvPr id="4" name="Picture 3" descr="Logo, company name&#10;&#10;AI-generated content may be incorrect.">
            <a:extLst>
              <a:ext uri="{FF2B5EF4-FFF2-40B4-BE49-F238E27FC236}">
                <a16:creationId xmlns:a16="http://schemas.microsoft.com/office/drawing/2014/main" id="{44812CD9-0041-7551-7D57-E8A37EB86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9C121-08B1-F718-E551-B805604AFBD8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https://github.com/MCRLdata-Sandbox/data_sandbox/blob/main/scripts/3_sequim_bay_seasonality.md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4CBEB-7DF3-AB37-D29A-83A08BF6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695D9-C108-30F8-9C1B-EBD0D42F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3"/>
            <a:ext cx="8414951" cy="1310979"/>
          </a:xfrm>
        </p:spPr>
        <p:txBody>
          <a:bodyPr anchor="ctr"/>
          <a:lstStyle/>
          <a:p>
            <a:r>
              <a:rPr lang="en-US" dirty="0"/>
              <a:t>Examples – Tutorials (focused on 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24ED1-1723-5D90-DBC8-6387154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26" y="4882639"/>
            <a:ext cx="3793987" cy="233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521061-61B5-42F5-740E-08B1C908D0C5}"/>
              </a:ext>
            </a:extLst>
          </p:cNvPr>
          <p:cNvSpPr txBox="1"/>
          <p:nvPr/>
        </p:nvSpPr>
        <p:spPr>
          <a:xfrm>
            <a:off x="1630018" y="3045147"/>
            <a:ext cx="349857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Installing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with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Making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D3ED7-7B21-D8D8-E895-63BEAF6AF821}"/>
              </a:ext>
            </a:extLst>
          </p:cNvPr>
          <p:cNvSpPr txBox="1"/>
          <p:nvPr/>
        </p:nvSpPr>
        <p:spPr>
          <a:xfrm>
            <a:off x="5718314" y="3045147"/>
            <a:ext cx="377687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L1 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Pulling data from sandbox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Making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E8DBF-0467-7BE3-A774-0EE63330977F}"/>
              </a:ext>
            </a:extLst>
          </p:cNvPr>
          <p:cNvSpPr txBox="1"/>
          <p:nvPr/>
        </p:nvSpPr>
        <p:spPr>
          <a:xfrm>
            <a:off x="10217426" y="3045147"/>
            <a:ext cx="377687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learning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whats</a:t>
            </a:r>
            <a:r>
              <a:rPr lang="en-US" dirty="0"/>
              <a:t> and whys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Prepping a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Interpreting 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00A14C-3CFD-F901-F45C-122C9FE0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00" y="5008817"/>
            <a:ext cx="3588789" cy="2206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84A31-4CEE-8300-07C9-31974A489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661" y="5008817"/>
            <a:ext cx="3588789" cy="2206771"/>
          </a:xfrm>
          <a:prstGeom prst="rect">
            <a:avLst/>
          </a:prstGeom>
        </p:spPr>
      </p:pic>
      <p:pic>
        <p:nvPicPr>
          <p:cNvPr id="4" name="Picture 3" descr="Logo, company name&#10;&#10;AI-generated content may be incorrect.">
            <a:extLst>
              <a:ext uri="{FF2B5EF4-FFF2-40B4-BE49-F238E27FC236}">
                <a16:creationId xmlns:a16="http://schemas.microsoft.com/office/drawing/2014/main" id="{ADF95E2F-B538-9A7B-DB9E-88292E00C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E054B-A32C-7C6E-94C4-72081EF3D2BB}"/>
              </a:ext>
            </a:extLst>
          </p:cNvPr>
          <p:cNvSpPr txBox="1"/>
          <p:nvPr/>
        </p:nvSpPr>
        <p:spPr>
          <a:xfrm>
            <a:off x="2728855" y="2204864"/>
            <a:ext cx="96920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- Starting from zero, learn at your own pace to use </a:t>
            </a:r>
            <a:r>
              <a:rPr lang="en-US" b="1" dirty="0" err="1"/>
              <a:t>MCRLdata</a:t>
            </a:r>
            <a:r>
              <a:rPr lang="en-US" b="1" dirty="0"/>
              <a:t>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05C25-7E77-6C26-9483-9BBA83BE7037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https://github.com/MCRLdata-Sandbox/tutorials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6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27CD8E-7639-DEA0-AE46-7F0E3BCEB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D79425-00D6-EB25-E147-083EAD5A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Vision – a free, permanent, growing resource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AB9DD-9CE3-9CD2-90E0-548967AFED5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Tools/data are permanent – no $ required to maintain</a:t>
            </a:r>
          </a:p>
          <a:p>
            <a:r>
              <a:rPr lang="en-US" dirty="0"/>
              <a:t>Starting point for new folks / those interested in getting closer to data/code</a:t>
            </a:r>
          </a:p>
          <a:p>
            <a:r>
              <a:rPr lang="en-US" dirty="0"/>
              <a:t>New tools can be built by all, shared with 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92494-3FFF-85F4-339F-3B40A12C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000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B9BF8-852F-37C7-B2E4-0DAFB823102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735B64-E1B8-4232-E77B-9D11F357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4DB3A-4FC9-346C-9AD9-F48039B1CF63}"/>
              </a:ext>
            </a:extLst>
          </p:cNvPr>
          <p:cNvSpPr txBox="1"/>
          <p:nvPr/>
        </p:nvSpPr>
        <p:spPr>
          <a:xfrm>
            <a:off x="3281548" y="387927"/>
            <a:ext cx="905889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Seawater as a Strategic Resource team: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Jessica Cross (PI, Part 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Tristen Myers-Stewart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Lenaig Hemery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Noelani Boise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Jonathan Whiting</a:t>
            </a:r>
          </a:p>
          <a:p>
            <a:endParaRPr lang="en-US" sz="3200" dirty="0">
              <a:solidFill>
                <a:srgbClr val="000000"/>
              </a:solidFill>
            </a:endParaRPr>
          </a:p>
          <a:p>
            <a:r>
              <a:rPr lang="en-US" sz="3200" b="1" dirty="0">
                <a:solidFill>
                  <a:srgbClr val="000000"/>
                </a:solidFill>
              </a:rPr>
              <a:t>Special thanks: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Jonathan Whiting (The King of </a:t>
            </a:r>
            <a:r>
              <a:rPr lang="en-US" sz="3200" dirty="0" err="1">
                <a:solidFill>
                  <a:srgbClr val="000000"/>
                </a:solidFill>
              </a:rPr>
              <a:t>MCRLdata</a:t>
            </a:r>
            <a:r>
              <a:rPr lang="en-US" sz="3200" dirty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James McVey/Emma Cotter for AWS tips/tricks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Chris/Meg/Nick/Scott for scoping/support </a:t>
            </a:r>
          </a:p>
        </p:txBody>
      </p:sp>
    </p:spTree>
    <p:extLst>
      <p:ext uri="{BB962C8B-B14F-4D97-AF65-F5344CB8AC3E}">
        <p14:creationId xmlns:p14="http://schemas.microsoft.com/office/powerpoint/2010/main" val="28113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51C51-21DC-B182-DC61-59715097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DE7F8-2C81-A11E-3C61-21AAEBCA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118EA-A345-7138-C026-AAC7CC2D042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  <a:p>
            <a:endParaRPr lang="en-US" dirty="0"/>
          </a:p>
          <a:p>
            <a:r>
              <a:rPr lang="en-US" dirty="0"/>
              <a:t>How can the sandbox help </a:t>
            </a:r>
            <a:r>
              <a:rPr lang="en-US" b="1" dirty="0"/>
              <a:t>you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plots/stats would help your work?</a:t>
            </a:r>
          </a:p>
          <a:p>
            <a:pPr lvl="1"/>
            <a:r>
              <a:rPr lang="en-US" dirty="0"/>
              <a:t>Which parameters do you care about most?</a:t>
            </a:r>
          </a:p>
          <a:p>
            <a:pPr lvl="1"/>
            <a:r>
              <a:rPr lang="en-US" dirty="0"/>
              <a:t>What other content/capabilities do you want?</a:t>
            </a:r>
          </a:p>
          <a:p>
            <a:pPr lvl="1"/>
            <a:endParaRPr lang="en-US" dirty="0"/>
          </a:p>
          <a:p>
            <a:r>
              <a:rPr lang="en-US" b="1" dirty="0"/>
              <a:t>Please provide any feedback, especially how to make things clearer, simpler, or easier to find/use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8D360-4F24-7C39-F281-08461381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1E45931-2172-1F3E-6CC2-A4DB0223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sandbox</a:t>
            </a:r>
          </a:p>
        </p:txBody>
      </p:sp>
      <p:pic>
        <p:nvPicPr>
          <p:cNvPr id="15" name="Content Placeholder 14" descr="Diagram, waterfall chart&#10;&#10;AI-generated content may be incorrect.">
            <a:extLst>
              <a:ext uri="{FF2B5EF4-FFF2-40B4-BE49-F238E27FC236}">
                <a16:creationId xmlns:a16="http://schemas.microsoft.com/office/drawing/2014/main" id="{FDE46D05-34FB-F3BC-4D27-1771CC4C93E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200150" y="2130893"/>
            <a:ext cx="7772398" cy="4953972"/>
          </a:xfrm>
        </p:spPr>
      </p:pic>
      <p:pic>
        <p:nvPicPr>
          <p:cNvPr id="17" name="Picture 16" descr="Diagram&#10;&#10;AI-generated content may be incorrect.">
            <a:extLst>
              <a:ext uri="{FF2B5EF4-FFF2-40B4-BE49-F238E27FC236}">
                <a16:creationId xmlns:a16="http://schemas.microsoft.com/office/drawing/2014/main" id="{2B513308-4213-B37F-0470-3A5DEF41B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48" y="2130892"/>
            <a:ext cx="7772400" cy="4953973"/>
          </a:xfrm>
          <a:prstGeom prst="rect">
            <a:avLst/>
          </a:prstGeom>
        </p:spPr>
      </p:pic>
      <p:pic>
        <p:nvPicPr>
          <p:cNvPr id="19" name="Picture 18" descr="MCRL Data Logo">
            <a:extLst>
              <a:ext uri="{FF2B5EF4-FFF2-40B4-BE49-F238E27FC236}">
                <a16:creationId xmlns:a16="http://schemas.microsoft.com/office/drawing/2014/main" id="{0C9CD133-E106-13D7-5DB5-5C991CC8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87" y="489245"/>
            <a:ext cx="2521113" cy="13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, company name&#10;&#10;AI-generated content may be incorrect.">
            <a:extLst>
              <a:ext uri="{FF2B5EF4-FFF2-40B4-BE49-F238E27FC236}">
                <a16:creationId xmlns:a16="http://schemas.microsoft.com/office/drawing/2014/main" id="{F4A876DA-51F9-4BD9-0148-E54424E13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6AA66E-E67F-507E-D21F-69C23CB8C496}"/>
              </a:ext>
            </a:extLst>
          </p:cNvPr>
          <p:cNvSpPr txBox="1"/>
          <p:nvPr/>
        </p:nvSpPr>
        <p:spPr>
          <a:xfrm>
            <a:off x="11375142" y="69222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72394-52BF-9A1D-567A-5C34BD9DB7EF}"/>
              </a:ext>
            </a:extLst>
          </p:cNvPr>
          <p:cNvSpPr txBox="1"/>
          <p:nvPr/>
        </p:nvSpPr>
        <p:spPr>
          <a:xfrm>
            <a:off x="9181950" y="2917823"/>
            <a:ext cx="489802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 sandbox enhancing and expanding </a:t>
            </a:r>
            <a:r>
              <a:rPr lang="en-US" sz="2800" b="1" dirty="0" err="1"/>
              <a:t>MCRLdata</a:t>
            </a:r>
            <a:r>
              <a:rPr lang="en-US" sz="2800" b="1" dirty="0"/>
              <a:t> capabilities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New methods to access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place for non-IOT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Additional QC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Purpose-built visualizations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Tutorials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E2A85-D9DB-3A65-D484-9C08A39F7503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/>
              <a:t>Play along at home! </a:t>
            </a:r>
            <a:r>
              <a:rPr lang="en-US" dirty="0">
                <a:hlinkClick r:id="rId6"/>
              </a:rPr>
              <a:t>https://github.com/MCRLdata-Sandbox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370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D486D9-37B0-683E-AFD8-0DA684EE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104D43-F48A-383D-8B57-BBEA569D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A6874-1E00-66A4-E4A0-AF85538F5E1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Planned for FY25</a:t>
            </a:r>
          </a:p>
          <a:p>
            <a:pPr lvl="1"/>
            <a:r>
              <a:rPr lang="en-US" dirty="0"/>
              <a:t>Improve tutorials on </a:t>
            </a:r>
            <a:r>
              <a:rPr lang="en-US" dirty="0" err="1"/>
              <a:t>Github</a:t>
            </a:r>
            <a:r>
              <a:rPr lang="en-US" dirty="0"/>
              <a:t> use</a:t>
            </a:r>
          </a:p>
          <a:p>
            <a:pPr lvl="1"/>
            <a:r>
              <a:rPr lang="en-US" dirty="0"/>
              <a:t>Track read-from-raw </a:t>
            </a:r>
            <a:r>
              <a:rPr lang="en-US" dirty="0" err="1"/>
              <a:t>Github</a:t>
            </a:r>
            <a:r>
              <a:rPr lang="en-US" dirty="0"/>
              <a:t>-mediated interactions</a:t>
            </a:r>
          </a:p>
          <a:p>
            <a:pPr lvl="1"/>
            <a:r>
              <a:rPr lang="en-US" dirty="0"/>
              <a:t>Design a logo without nonsense</a:t>
            </a:r>
          </a:p>
          <a:p>
            <a:pPr lvl="1"/>
            <a:r>
              <a:rPr lang="en-US" b="1" dirty="0"/>
              <a:t>High-priority community feedback!</a:t>
            </a:r>
          </a:p>
          <a:p>
            <a:endParaRPr lang="en-US" dirty="0"/>
          </a:p>
          <a:p>
            <a:r>
              <a:rPr lang="en-US" dirty="0"/>
              <a:t>Wishlist</a:t>
            </a:r>
          </a:p>
          <a:p>
            <a:pPr lvl="1"/>
            <a:r>
              <a:rPr lang="en-US" dirty="0"/>
              <a:t>Expand R tutorials to Python</a:t>
            </a:r>
          </a:p>
          <a:p>
            <a:pPr lvl="1"/>
            <a:endParaRPr lang="en-US" dirty="0"/>
          </a:p>
        </p:txBody>
      </p:sp>
      <p:pic>
        <p:nvPicPr>
          <p:cNvPr id="5" name="Picture 4" descr="Logo, company name&#10;&#10;AI-generated content may be incorrect.">
            <a:extLst>
              <a:ext uri="{FF2B5EF4-FFF2-40B4-BE49-F238E27FC236}">
                <a16:creationId xmlns:a16="http://schemas.microsoft.com/office/drawing/2014/main" id="{EBCBA902-60AA-9797-A1F1-272EFF1D1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4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A27288B-30CF-FB6B-BD82-345F76797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AEAD5-DEBC-27D4-B7C5-8C2F2863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EE1CA-CC30-D026-3836-83AF1938E98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sz="3200" dirty="0"/>
              <a:t>FY25 SMARTT LDRD funds</a:t>
            </a:r>
          </a:p>
          <a:p>
            <a:r>
              <a:rPr lang="en-US" sz="3200" dirty="0"/>
              <a:t>Two complementary parts - </a:t>
            </a:r>
          </a:p>
          <a:p>
            <a:pPr marL="822960"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Integrated Process Flows</a:t>
            </a:r>
          </a:p>
          <a:p>
            <a:pPr marL="1371600" lvl="3">
              <a:spcBef>
                <a:spcPts val="1200"/>
              </a:spcBef>
            </a:pPr>
            <a:r>
              <a:rPr lang="en-US" sz="2600" dirty="0"/>
              <a:t>Cross (PI), Myers-Stewart, Boise, Regier, Hemery</a:t>
            </a:r>
          </a:p>
          <a:p>
            <a:pPr marL="822960"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Optimizing the MCRL data pipeline (Sandbox and friends)</a:t>
            </a:r>
          </a:p>
          <a:p>
            <a:pPr marL="1371600" lvl="3">
              <a:spcBef>
                <a:spcPts val="1200"/>
              </a:spcBef>
            </a:pPr>
            <a:r>
              <a:rPr lang="en-US" sz="2600" dirty="0"/>
              <a:t>Regier (PI), Myers-Stewart, Hemery, Boise, Whiting, Cross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1 – Improving data intake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2 – Streamlining data upkeep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3 – Opening data access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4 – Codifying data training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3DF5023-20FB-EBD5-563C-CFE5C017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Seawater as a Strategic Resource </a:t>
            </a:r>
          </a:p>
        </p:txBody>
      </p:sp>
    </p:spTree>
    <p:extLst>
      <p:ext uri="{BB962C8B-B14F-4D97-AF65-F5344CB8AC3E}">
        <p14:creationId xmlns:p14="http://schemas.microsoft.com/office/powerpoint/2010/main" val="34876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dirty="0" err="1"/>
              <a:t>MCRLdata</a:t>
            </a:r>
            <a:r>
              <a:rPr lang="en-US" dirty="0"/>
              <a:t> sandbox?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Current capabilities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Open forum – what do YOU want?</a:t>
            </a:r>
          </a:p>
          <a:p>
            <a:pPr marL="100584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3DED6-AF74-C107-F510-A86CFCA95996}"/>
              </a:ext>
            </a:extLst>
          </p:cNvPr>
          <p:cNvSpPr txBox="1"/>
          <p:nvPr/>
        </p:nvSpPr>
        <p:spPr>
          <a:xfrm>
            <a:off x="1179320" y="5572927"/>
            <a:ext cx="13621996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Useful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MCRLdata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https://mcrldata.pnnl.gov/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MCRLdata</a:t>
            </a:r>
            <a:r>
              <a:rPr lang="en-US" dirty="0"/>
              <a:t> sandbox - </a:t>
            </a:r>
            <a:r>
              <a:rPr lang="en-US" dirty="0">
                <a:hlinkClick r:id="rId3"/>
              </a:rPr>
              <a:t>https://github.com/MCRLdata-Sandbox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These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720E7-7331-1566-D6F0-5F9C81B07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173DC-28D5-BB2F-CC2C-379C59FB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DD5942-2BFD-AA69-19A5-A55658DD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pipeline</a:t>
            </a:r>
          </a:p>
        </p:txBody>
      </p:sp>
      <p:pic>
        <p:nvPicPr>
          <p:cNvPr id="5" name="Picture 4" descr="MCRL Data Logo">
            <a:extLst>
              <a:ext uri="{FF2B5EF4-FFF2-40B4-BE49-F238E27FC236}">
                <a16:creationId xmlns:a16="http://schemas.microsoft.com/office/drawing/2014/main" id="{A074FC09-58F0-DBC0-5A34-75EB71A5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296" y="292099"/>
            <a:ext cx="3175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graphical user interface&#10;&#10;AI-generated content may be incorrect.">
            <a:extLst>
              <a:ext uri="{FF2B5EF4-FFF2-40B4-BE49-F238E27FC236}">
                <a16:creationId xmlns:a16="http://schemas.microsoft.com/office/drawing/2014/main" id="{6AC5C3D4-A573-80D1-1B52-BE68002B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491"/>
          <a:stretch>
            <a:fillRect/>
          </a:stretch>
        </p:blipFill>
        <p:spPr>
          <a:xfrm>
            <a:off x="1900170" y="3699658"/>
            <a:ext cx="3891354" cy="2013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86D29-3A39-6C9E-6A36-CEBAB1300055}"/>
              </a:ext>
            </a:extLst>
          </p:cNvPr>
          <p:cNvSpPr txBox="1"/>
          <p:nvPr/>
        </p:nvSpPr>
        <p:spPr>
          <a:xfrm>
            <a:off x="905854" y="7692284"/>
            <a:ext cx="1372454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mcrldata.pnnl.gov</a:t>
            </a:r>
            <a:r>
              <a:rPr lang="en-US" dirty="0"/>
              <a:t>/</a:t>
            </a:r>
          </a:p>
        </p:txBody>
      </p:sp>
      <p:pic>
        <p:nvPicPr>
          <p:cNvPr id="9" name="Picture 8" descr="A picture containing bar chart&#10;&#10;AI-generated content may be incorrect.">
            <a:extLst>
              <a:ext uri="{FF2B5EF4-FFF2-40B4-BE49-F238E27FC236}">
                <a16:creationId xmlns:a16="http://schemas.microsoft.com/office/drawing/2014/main" id="{32D78514-5100-389A-25D5-595363E1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170" y="6011407"/>
            <a:ext cx="3891354" cy="17609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1E6F0D-40EB-14FF-2653-8129893C5012}"/>
              </a:ext>
            </a:extLst>
          </p:cNvPr>
          <p:cNvSpPr txBox="1"/>
          <p:nvPr/>
        </p:nvSpPr>
        <p:spPr>
          <a:xfrm>
            <a:off x="1144231" y="2070494"/>
            <a:ext cx="126314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MCRLdata</a:t>
            </a:r>
            <a:r>
              <a:rPr lang="en-US" sz="2800" dirty="0"/>
              <a:t> is a data pipeline for “</a:t>
            </a:r>
            <a:r>
              <a:rPr lang="en-US" sz="2800" b="1" dirty="0"/>
              <a:t>monitoring</a:t>
            </a:r>
            <a:r>
              <a:rPr lang="en-US" sz="2800" dirty="0"/>
              <a:t> and numerical </a:t>
            </a:r>
            <a:r>
              <a:rPr lang="en-US" sz="2800" b="1" dirty="0"/>
              <a:t>modeling</a:t>
            </a:r>
            <a:r>
              <a:rPr lang="en-US" sz="2800" dirty="0"/>
              <a:t> efforts to support coastal </a:t>
            </a:r>
            <a:r>
              <a:rPr lang="en-US" sz="2800" b="1" dirty="0"/>
              <a:t>research</a:t>
            </a:r>
            <a:r>
              <a:rPr lang="en-US" sz="2800" dirty="0"/>
              <a:t> projects, guide </a:t>
            </a:r>
            <a:r>
              <a:rPr lang="en-US" sz="2800" b="1" dirty="0"/>
              <a:t>operations</a:t>
            </a:r>
            <a:r>
              <a:rPr lang="en-US" sz="2800" dirty="0"/>
              <a:t>, and characterize long-term </a:t>
            </a:r>
            <a:r>
              <a:rPr lang="en-US" sz="2800" b="1" dirty="0"/>
              <a:t>environmental trends</a:t>
            </a:r>
            <a:r>
              <a:rPr lang="en-US" sz="2800" dirty="0"/>
              <a:t> in Sequim Bay”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C1C6A5-8933-1C9A-4521-C3263BE1E0B8}"/>
              </a:ext>
            </a:extLst>
          </p:cNvPr>
          <p:cNvSpPr txBox="1"/>
          <p:nvPr/>
        </p:nvSpPr>
        <p:spPr>
          <a:xfrm>
            <a:off x="6814581" y="3650727"/>
            <a:ext cx="66190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Some key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Connects sensors via IOT to the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Hosts datasets and runs initial QC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Plots data interactively in real-time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Detailed sensor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CA581-21E6-9C62-586F-94B8DA5AF096}"/>
              </a:ext>
            </a:extLst>
          </p:cNvPr>
          <p:cNvSpPr txBox="1"/>
          <p:nvPr/>
        </p:nvSpPr>
        <p:spPr>
          <a:xfrm>
            <a:off x="6439711" y="6317836"/>
            <a:ext cx="7335926" cy="954107"/>
          </a:xfrm>
          <a:prstGeom prst="rect">
            <a:avLst/>
          </a:prstGeom>
          <a:solidFill>
            <a:srgbClr val="007836">
              <a:alpha val="1278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0000"/>
                </a:solidFill>
              </a:rPr>
              <a:t>MCRLdata</a:t>
            </a:r>
            <a:r>
              <a:rPr lang="en-US" sz="2800" b="1" dirty="0">
                <a:solidFill>
                  <a:srgbClr val="000000"/>
                </a:solidFill>
              </a:rPr>
              <a:t> is amazing, and does so much behind the scenes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3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30AD23-BDC8-78DC-BA23-7789A0CE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BA4C3-DCA6-F61D-8165-0CEEB10C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Barriers to increased </a:t>
            </a:r>
            <a:r>
              <a:rPr lang="en-US" dirty="0" err="1"/>
              <a:t>MCRLdata</a:t>
            </a:r>
            <a:r>
              <a:rPr lang="en-US" dirty="0"/>
              <a:t> use for 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29017-E87D-3BDB-4E3E-62116EF3A9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02080" y="2231967"/>
            <a:ext cx="6233160" cy="2736274"/>
          </a:xfrm>
        </p:spPr>
        <p:txBody>
          <a:bodyPr/>
          <a:lstStyle/>
          <a:p>
            <a:r>
              <a:rPr lang="en-US" dirty="0"/>
              <a:t>Data stored on AWS - require </a:t>
            </a:r>
            <a:r>
              <a:rPr lang="en-US" b="1" dirty="0"/>
              <a:t>credentialing</a:t>
            </a:r>
            <a:r>
              <a:rPr lang="en-US" dirty="0"/>
              <a:t>, data requests</a:t>
            </a:r>
          </a:p>
          <a:p>
            <a:r>
              <a:rPr lang="en-US" dirty="0"/>
              <a:t>Many data types – need </a:t>
            </a:r>
            <a:r>
              <a:rPr lang="en-US" b="1" dirty="0"/>
              <a:t>custom QC</a:t>
            </a:r>
            <a:r>
              <a:rPr lang="en-US" dirty="0"/>
              <a:t>, knowledge of data</a:t>
            </a:r>
          </a:p>
          <a:p>
            <a:r>
              <a:rPr lang="en-US" dirty="0"/>
              <a:t>Where to put data from </a:t>
            </a:r>
            <a:r>
              <a:rPr lang="en-US" b="1" dirty="0"/>
              <a:t>non-IOT </a:t>
            </a:r>
            <a:r>
              <a:rPr lang="en-US" dirty="0"/>
              <a:t>sensors / relevant lab samples?</a:t>
            </a:r>
          </a:p>
          <a:p>
            <a:r>
              <a:rPr lang="en-US" dirty="0"/>
              <a:t>Best for coders, some </a:t>
            </a:r>
            <a:r>
              <a:rPr lang="en-US" b="1" dirty="0"/>
              <a:t>barrier to entry for non-coders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E32CE-A4E8-AC61-0947-CDE6BADBFBEE}"/>
              </a:ext>
            </a:extLst>
          </p:cNvPr>
          <p:cNvSpPr txBox="1"/>
          <p:nvPr/>
        </p:nvSpPr>
        <p:spPr>
          <a:xfrm>
            <a:off x="4078159" y="6485411"/>
            <a:ext cx="7335926" cy="954107"/>
          </a:xfrm>
          <a:prstGeom prst="rect">
            <a:avLst/>
          </a:prstGeom>
          <a:solidFill>
            <a:srgbClr val="007836">
              <a:alpha val="1278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0000"/>
                </a:solidFill>
              </a:rPr>
              <a:t>MCRLdata</a:t>
            </a:r>
            <a:r>
              <a:rPr lang="en-US" sz="2800" b="1" dirty="0">
                <a:solidFill>
                  <a:srgbClr val="000000"/>
                </a:solidFill>
              </a:rPr>
              <a:t> is amazing, let’s enhance / expand and lower barriers to entry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1028" name="Picture 4" descr="Nope' Boasts One Of The Most Memorable ...">
            <a:extLst>
              <a:ext uri="{FF2B5EF4-FFF2-40B4-BE49-F238E27FC236}">
                <a16:creationId xmlns:a16="http://schemas.microsoft.com/office/drawing/2014/main" id="{A3BD88F9-C09A-22ED-8AAF-55CC4CFBB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405" y="2436925"/>
            <a:ext cx="5702630" cy="31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0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51162-3E0A-45AB-A504-CC5F90DDC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2BFD79-3283-8062-17E2-76A1F540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4DF57E0-09AC-2B2A-F4D2-04E10EF5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sandbox</a:t>
            </a:r>
          </a:p>
        </p:txBody>
      </p:sp>
      <p:pic>
        <p:nvPicPr>
          <p:cNvPr id="19" name="Picture 18" descr="MCRL Data Logo">
            <a:extLst>
              <a:ext uri="{FF2B5EF4-FFF2-40B4-BE49-F238E27FC236}">
                <a16:creationId xmlns:a16="http://schemas.microsoft.com/office/drawing/2014/main" id="{A6434506-A0DA-FBCB-547A-7244E3E21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87" y="489245"/>
            <a:ext cx="2521113" cy="13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, company name&#10;&#10;AI-generated content may be incorrect.">
            <a:extLst>
              <a:ext uri="{FF2B5EF4-FFF2-40B4-BE49-F238E27FC236}">
                <a16:creationId xmlns:a16="http://schemas.microsoft.com/office/drawing/2014/main" id="{E07C5753-BE0D-3A74-06FE-9FEDCA03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619529-79D6-B249-6291-934A95E1364E}"/>
              </a:ext>
            </a:extLst>
          </p:cNvPr>
          <p:cNvSpPr txBox="1"/>
          <p:nvPr/>
        </p:nvSpPr>
        <p:spPr>
          <a:xfrm>
            <a:off x="11375142" y="69222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37A7A-19A5-2FFF-298C-BD9A8994D865}"/>
              </a:ext>
            </a:extLst>
          </p:cNvPr>
          <p:cNvSpPr txBox="1"/>
          <p:nvPr/>
        </p:nvSpPr>
        <p:spPr>
          <a:xfrm>
            <a:off x="1686987" y="2682337"/>
            <a:ext cx="489802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 set of scripts and tools to enhance and expand </a:t>
            </a:r>
            <a:r>
              <a:rPr lang="en-US" sz="2800" b="1" dirty="0" err="1"/>
              <a:t>MCRLdata</a:t>
            </a:r>
            <a:r>
              <a:rPr lang="en-US" sz="2800" b="1" dirty="0"/>
              <a:t> capabilities 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New ways to access to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home for non-IOT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Additional QC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Purpose-built visualizations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Tutorials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5CBFD-1456-8806-3097-DDDB82889005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/>
              <a:t>Play along at home! </a:t>
            </a:r>
            <a:r>
              <a:rPr lang="en-US" dirty="0">
                <a:hlinkClick r:id="rId4"/>
              </a:rPr>
              <a:t>https://github.com/MCRLdata-Sandbox</a:t>
            </a:r>
            <a:r>
              <a:rPr lang="en-US" dirty="0"/>
              <a:t> </a:t>
            </a:r>
          </a:p>
        </p:txBody>
      </p:sp>
      <p:pic>
        <p:nvPicPr>
          <p:cNvPr id="6" name="Picture 5" descr="Diagram&#10;&#10;AI-generated content may be incorrect.">
            <a:extLst>
              <a:ext uri="{FF2B5EF4-FFF2-40B4-BE49-F238E27FC236}">
                <a16:creationId xmlns:a16="http://schemas.microsoft.com/office/drawing/2014/main" id="{528D1E56-22FF-B0E4-42FB-7157E61ED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016" y="2483209"/>
            <a:ext cx="7723958" cy="49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0C48E9-9A82-647C-7903-099526AB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But….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C324F-73CD-621B-8BDE-9CC5C9B3D84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871690"/>
            <a:ext cx="7315200" cy="5486401"/>
          </a:xfrm>
        </p:spPr>
        <p:txBody>
          <a:bodyPr/>
          <a:lstStyle/>
          <a:p>
            <a:r>
              <a:rPr lang="en-US" dirty="0" err="1"/>
              <a:t>MCRLdata</a:t>
            </a:r>
            <a:r>
              <a:rPr lang="en-US" dirty="0"/>
              <a:t> sandbox = </a:t>
            </a:r>
            <a:r>
              <a:rPr lang="en-US" dirty="0" err="1"/>
              <a:t>Github</a:t>
            </a:r>
            <a:r>
              <a:rPr lang="en-US" dirty="0"/>
              <a:t> organization</a:t>
            </a:r>
          </a:p>
          <a:p>
            <a:pPr lvl="1"/>
            <a:r>
              <a:rPr lang="en-US" dirty="0"/>
              <a:t>An organization contains related repositories</a:t>
            </a:r>
          </a:p>
          <a:p>
            <a:pPr lvl="1"/>
            <a:r>
              <a:rPr lang="en-US" dirty="0"/>
              <a:t>Code is publicly, freely available</a:t>
            </a:r>
          </a:p>
          <a:p>
            <a:pPr lvl="1"/>
            <a:r>
              <a:rPr lang="en-US" dirty="0"/>
              <a:t>Data are publicly, freely available</a:t>
            </a:r>
          </a:p>
        </p:txBody>
      </p:sp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2C8DDE85-8569-431C-E686-9A80BCB0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184"/>
          <a:stretch>
            <a:fillRect/>
          </a:stretch>
        </p:blipFill>
        <p:spPr>
          <a:xfrm>
            <a:off x="1964834" y="3920371"/>
            <a:ext cx="6128732" cy="362342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9219A98-BABC-DB0E-5204-0F762CFEB174}"/>
              </a:ext>
            </a:extLst>
          </p:cNvPr>
          <p:cNvGrpSpPr/>
          <p:nvPr/>
        </p:nvGrpSpPr>
        <p:grpSpPr>
          <a:xfrm>
            <a:off x="8586963" y="4322074"/>
            <a:ext cx="5253000" cy="956240"/>
            <a:chOff x="8586963" y="4322074"/>
            <a:chExt cx="5253000" cy="956240"/>
          </a:xfrm>
        </p:grpSpPr>
        <p:pic>
          <p:nvPicPr>
            <p:cNvPr id="14" name="Picture 13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1CE7E057-B8A1-512E-E1FB-6B8F02DE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6642" y="4322074"/>
              <a:ext cx="4613321" cy="58062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7EA0F-5A0C-F9A4-8503-A1B7A5538D90}"/>
                </a:ext>
              </a:extLst>
            </p:cNvPr>
            <p:cNvSpPr txBox="1"/>
            <p:nvPr/>
          </p:nvSpPr>
          <p:spPr>
            <a:xfrm>
              <a:off x="9446498" y="4908982"/>
              <a:ext cx="38674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tools and visualizations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B8996B-23B4-C18C-AB6B-685DD39B6831}"/>
                </a:ext>
              </a:extLst>
            </p:cNvPr>
            <p:cNvSpPr txBox="1"/>
            <p:nvPr/>
          </p:nvSpPr>
          <p:spPr>
            <a:xfrm>
              <a:off x="8586963" y="437717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⭐️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9A86E8-862D-5901-3C73-51531E9AA093}"/>
              </a:ext>
            </a:extLst>
          </p:cNvPr>
          <p:cNvGrpSpPr/>
          <p:nvPr/>
        </p:nvGrpSpPr>
        <p:grpSpPr>
          <a:xfrm>
            <a:off x="8579763" y="1055102"/>
            <a:ext cx="4954053" cy="1190949"/>
            <a:chOff x="8579763" y="1055102"/>
            <a:chExt cx="4954053" cy="1190949"/>
          </a:xfrm>
        </p:grpSpPr>
        <p:pic>
          <p:nvPicPr>
            <p:cNvPr id="18" name="Picture 17" descr="Logo&#10;&#10;AI-generated content may be incorrect.">
              <a:extLst>
                <a:ext uri="{FF2B5EF4-FFF2-40B4-BE49-F238E27FC236}">
                  <a16:creationId xmlns:a16="http://schemas.microsoft.com/office/drawing/2014/main" id="{FD993CFB-20EB-E36F-DD0D-4FB82E06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6642" y="1055102"/>
              <a:ext cx="4307174" cy="58062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AA36D8-99C9-53A5-2835-93D4A92B1F58}"/>
                </a:ext>
              </a:extLst>
            </p:cNvPr>
            <p:cNvSpPr txBox="1"/>
            <p:nvPr/>
          </p:nvSpPr>
          <p:spPr>
            <a:xfrm>
              <a:off x="9446498" y="159972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QC datasets, data source for other repos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63173F-9E12-1398-069B-2B7C5F391D64}"/>
                </a:ext>
              </a:extLst>
            </p:cNvPr>
            <p:cNvSpPr txBox="1"/>
            <p:nvPr/>
          </p:nvSpPr>
          <p:spPr>
            <a:xfrm>
              <a:off x="8579763" y="1076559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🥩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D3732A-95C4-E462-7FEA-1269296E21E7}"/>
              </a:ext>
            </a:extLst>
          </p:cNvPr>
          <p:cNvGrpSpPr/>
          <p:nvPr/>
        </p:nvGrpSpPr>
        <p:grpSpPr>
          <a:xfrm>
            <a:off x="8586963" y="2688588"/>
            <a:ext cx="5253000" cy="1231783"/>
            <a:chOff x="8586963" y="2688588"/>
            <a:chExt cx="5253000" cy="1231783"/>
          </a:xfrm>
        </p:grpSpPr>
        <p:pic>
          <p:nvPicPr>
            <p:cNvPr id="16" name="Picture 15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E5FE0065-0CEC-DED3-6D0D-301B97E9B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6642" y="2688588"/>
              <a:ext cx="4613321" cy="58062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9431DC-AB9A-C02D-0213-D40E4F483DB4}"/>
                </a:ext>
              </a:extLst>
            </p:cNvPr>
            <p:cNvSpPr txBox="1"/>
            <p:nvPr/>
          </p:nvSpPr>
          <p:spPr>
            <a:xfrm>
              <a:off x="9446498" y="327404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various methods for accessing </a:t>
              </a:r>
              <a:r>
                <a:rPr lang="en-US" sz="1800" dirty="0" err="1"/>
                <a:t>MCRLdata</a:t>
              </a:r>
              <a:r>
                <a:rPr lang="en-US" sz="1800" dirty="0"/>
                <a:t> datasets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13E9C9-A7B2-1B01-2F42-EB51C71EE42D}"/>
                </a:ext>
              </a:extLst>
            </p:cNvPr>
            <p:cNvSpPr txBox="1"/>
            <p:nvPr/>
          </p:nvSpPr>
          <p:spPr>
            <a:xfrm>
              <a:off x="8586963" y="268858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🛠️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101CC1-D9EF-4F68-3381-B7EA9F3E6FA1}"/>
              </a:ext>
            </a:extLst>
          </p:cNvPr>
          <p:cNvGrpSpPr/>
          <p:nvPr/>
        </p:nvGrpSpPr>
        <p:grpSpPr>
          <a:xfrm>
            <a:off x="8653982" y="5918753"/>
            <a:ext cx="4659978" cy="1540761"/>
            <a:chOff x="8653982" y="5918753"/>
            <a:chExt cx="4659978" cy="1540761"/>
          </a:xfrm>
        </p:grpSpPr>
        <p:pic>
          <p:nvPicPr>
            <p:cNvPr id="12" name="Picture 11" descr="Logo&#10;&#10;AI-generated content may be incorrect.">
              <a:extLst>
                <a:ext uri="{FF2B5EF4-FFF2-40B4-BE49-F238E27FC236}">
                  <a16:creationId xmlns:a16="http://schemas.microsoft.com/office/drawing/2014/main" id="{9128E0F0-E04D-B575-1EB6-C66BAFA1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47216" y="5955560"/>
              <a:ext cx="4011584" cy="58062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E0F44F-3F95-516B-C812-4C7B80F129A0}"/>
                </a:ext>
              </a:extLst>
            </p:cNvPr>
            <p:cNvSpPr txBox="1"/>
            <p:nvPr/>
          </p:nvSpPr>
          <p:spPr>
            <a:xfrm>
              <a:off x="8653982" y="5918753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📚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75EE0C-F4C1-C53D-8893-79AD5C36C793}"/>
                </a:ext>
              </a:extLst>
            </p:cNvPr>
            <p:cNvSpPr txBox="1"/>
            <p:nvPr/>
          </p:nvSpPr>
          <p:spPr>
            <a:xfrm>
              <a:off x="9446498" y="6536184"/>
              <a:ext cx="38674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Resources for those new to coding: using </a:t>
              </a:r>
              <a:r>
                <a:rPr lang="en-US" sz="1800" dirty="0" err="1"/>
                <a:t>Github</a:t>
              </a:r>
              <a:r>
                <a:rPr lang="en-US" sz="1800" dirty="0"/>
                <a:t>, accessing data, intros to coding…</a:t>
              </a:r>
            </a:p>
          </p:txBody>
        </p:sp>
      </p:grpSp>
      <p:pic>
        <p:nvPicPr>
          <p:cNvPr id="2060" name="Picture 12" descr="Under Construction Signage Vector, Under Construction Sign, Under  Construction, Under Construction Icon PNG and Vector with Transparent  Background for Free Download">
            <a:extLst>
              <a:ext uri="{FF2B5EF4-FFF2-40B4-BE49-F238E27FC236}">
                <a16:creationId xmlns:a16="http://schemas.microsoft.com/office/drawing/2014/main" id="{1D1D1245-11AF-05FA-B390-69B9BE675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t="35339" r="4606" b="34461"/>
          <a:stretch>
            <a:fillRect/>
          </a:stretch>
        </p:blipFill>
        <p:spPr bwMode="auto">
          <a:xfrm rot="18248648">
            <a:off x="8909276" y="3420359"/>
            <a:ext cx="5247931" cy="17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0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C84AF-8219-9F87-A9D9-A7DCD8A3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0F981-B556-0C26-48B0-598906C0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– current contents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C45AAB-0263-8ACF-25CA-306AC9181B21}"/>
              </a:ext>
            </a:extLst>
          </p:cNvPr>
          <p:cNvGrpSpPr/>
          <p:nvPr/>
        </p:nvGrpSpPr>
        <p:grpSpPr>
          <a:xfrm>
            <a:off x="7909637" y="1985366"/>
            <a:ext cx="5253000" cy="1527171"/>
            <a:chOff x="8586963" y="4322074"/>
            <a:chExt cx="5253000" cy="1527171"/>
          </a:xfrm>
        </p:grpSpPr>
        <p:pic>
          <p:nvPicPr>
            <p:cNvPr id="7" name="Picture 6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EF589F07-E3AA-0900-B167-AD4FE0EDF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6642" y="4322074"/>
              <a:ext cx="4613321" cy="5806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4CCCD-D324-8188-FE6B-822A04BE8560}"/>
                </a:ext>
              </a:extLst>
            </p:cNvPr>
            <p:cNvSpPr txBox="1"/>
            <p:nvPr/>
          </p:nvSpPr>
          <p:spPr>
            <a:xfrm>
              <a:off x="9446498" y="4925915"/>
              <a:ext cx="38674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Many plots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Seasonal ops-focused summary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Natural variability envelopes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05E128-40EB-3BC8-1D6D-F1FD8BB51E01}"/>
                </a:ext>
              </a:extLst>
            </p:cNvPr>
            <p:cNvSpPr txBox="1"/>
            <p:nvPr/>
          </p:nvSpPr>
          <p:spPr>
            <a:xfrm>
              <a:off x="8586963" y="437717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⭐️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D6EDE6-7C6D-64EA-4E29-AE910C5BFEE6}"/>
              </a:ext>
            </a:extLst>
          </p:cNvPr>
          <p:cNvGrpSpPr/>
          <p:nvPr/>
        </p:nvGrpSpPr>
        <p:grpSpPr>
          <a:xfrm>
            <a:off x="1467763" y="1963909"/>
            <a:ext cx="5915871" cy="2869875"/>
            <a:chOff x="8579763" y="1055102"/>
            <a:chExt cx="5915871" cy="2869875"/>
          </a:xfrm>
        </p:grpSpPr>
        <p:pic>
          <p:nvPicPr>
            <p:cNvPr id="11" name="Picture 10" descr="Logo&#10;&#10;AI-generated content may be incorrect.">
              <a:extLst>
                <a:ext uri="{FF2B5EF4-FFF2-40B4-BE49-F238E27FC236}">
                  <a16:creationId xmlns:a16="http://schemas.microsoft.com/office/drawing/2014/main" id="{80EFA6D6-6AB4-7EC9-1A53-7A2D90792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6642" y="1055102"/>
              <a:ext cx="4307174" cy="5806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E300E-DDE7-5D52-7195-A5F9623C9F5F}"/>
                </a:ext>
              </a:extLst>
            </p:cNvPr>
            <p:cNvSpPr txBox="1"/>
            <p:nvPr/>
          </p:nvSpPr>
          <p:spPr>
            <a:xfrm>
              <a:off x="9446498" y="1616653"/>
              <a:ext cx="504913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L1-cleaned</a:t>
              </a:r>
              <a:r>
                <a:rPr lang="en-US" sz="2000" dirty="0"/>
                <a:t> datasets (remove flags, potential additional QC) – analysis-ready</a:t>
              </a:r>
              <a:r>
                <a:rPr lang="en-US" sz="2400" b="1" dirty="0">
                  <a:solidFill>
                    <a:srgbClr val="FF0000"/>
                  </a:solidFill>
                </a:rPr>
                <a:t>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Tide gauge water levels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ADCP velocities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Met station Air temps/windspeeds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CTD water temps/salinity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TA/DIC (Cross LDRD)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DEAFA-51B1-39FD-9D50-17EC68AEAA89}"/>
                </a:ext>
              </a:extLst>
            </p:cNvPr>
            <p:cNvSpPr txBox="1"/>
            <p:nvPr/>
          </p:nvSpPr>
          <p:spPr>
            <a:xfrm>
              <a:off x="8579763" y="1076559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🥩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DD3DB2-AC1F-BC97-FDC5-467C45AE54DC}"/>
              </a:ext>
            </a:extLst>
          </p:cNvPr>
          <p:cNvGrpSpPr/>
          <p:nvPr/>
        </p:nvGrpSpPr>
        <p:grpSpPr>
          <a:xfrm>
            <a:off x="1467763" y="5427187"/>
            <a:ext cx="5253000" cy="1324116"/>
            <a:chOff x="8586963" y="2688588"/>
            <a:chExt cx="5253000" cy="1324116"/>
          </a:xfrm>
        </p:grpSpPr>
        <p:pic>
          <p:nvPicPr>
            <p:cNvPr id="15" name="Picture 14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7C1E067D-BDB1-8E80-DD69-104F8E83E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6642" y="2688588"/>
              <a:ext cx="4613321" cy="5806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C182DF-E763-1D52-3896-6E95699A5605}"/>
                </a:ext>
              </a:extLst>
            </p:cNvPr>
            <p:cNvSpPr txBox="1"/>
            <p:nvPr/>
          </p:nvSpPr>
          <p:spPr>
            <a:xfrm>
              <a:off x="9446498" y="3274040"/>
              <a:ext cx="386746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Code for access S3 via SSO in R – real-time on-demand data access</a:t>
              </a:r>
              <a:r>
                <a:rPr lang="en-US" sz="2400" dirty="0">
                  <a:solidFill>
                    <a:schemeClr val="accent6"/>
                  </a:solidFill>
                </a:rPr>
                <a:t>**</a:t>
              </a:r>
              <a:endParaRPr lang="en-US" sz="1800" dirty="0">
                <a:solidFill>
                  <a:schemeClr val="accent6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F5C872-7A33-F06C-66BC-03E9DBF0E879}"/>
                </a:ext>
              </a:extLst>
            </p:cNvPr>
            <p:cNvSpPr txBox="1"/>
            <p:nvPr/>
          </p:nvSpPr>
          <p:spPr>
            <a:xfrm>
              <a:off x="8586963" y="268858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🛠️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50B08A-7C39-6FE0-71BB-FD5A4AC258BF}"/>
              </a:ext>
            </a:extLst>
          </p:cNvPr>
          <p:cNvGrpSpPr/>
          <p:nvPr/>
        </p:nvGrpSpPr>
        <p:grpSpPr>
          <a:xfrm>
            <a:off x="8372914" y="4849364"/>
            <a:ext cx="4659978" cy="1834693"/>
            <a:chOff x="8653982" y="5918753"/>
            <a:chExt cx="4659978" cy="1834693"/>
          </a:xfrm>
        </p:grpSpPr>
        <p:pic>
          <p:nvPicPr>
            <p:cNvPr id="19" name="Picture 18" descr="Logo&#10;&#10;AI-generated content may be incorrect.">
              <a:extLst>
                <a:ext uri="{FF2B5EF4-FFF2-40B4-BE49-F238E27FC236}">
                  <a16:creationId xmlns:a16="http://schemas.microsoft.com/office/drawing/2014/main" id="{81FEA20F-D059-85E3-B7FE-DAE9563C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7216" y="5955560"/>
              <a:ext cx="4011584" cy="5806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00D79-9D5C-69DA-2C19-419FB65C812D}"/>
                </a:ext>
              </a:extLst>
            </p:cNvPr>
            <p:cNvSpPr txBox="1"/>
            <p:nvPr/>
          </p:nvSpPr>
          <p:spPr>
            <a:xfrm>
              <a:off x="8653982" y="5918753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📚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AE554E-0E79-C172-1514-3E199E26FE6A}"/>
                </a:ext>
              </a:extLst>
            </p:cNvPr>
            <p:cNvSpPr txBox="1"/>
            <p:nvPr/>
          </p:nvSpPr>
          <p:spPr>
            <a:xfrm>
              <a:off x="9446498" y="6553117"/>
              <a:ext cx="38674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Available tutorials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Setting up R/</a:t>
              </a:r>
              <a:r>
                <a:rPr lang="en-US" sz="1800" dirty="0" err="1"/>
                <a:t>Rstudio</a:t>
              </a:r>
              <a:endParaRPr lang="en-US" sz="1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Intro to coding in 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Intro to ML (Random Forests)</a:t>
              </a:r>
            </a:p>
          </p:txBody>
        </p:sp>
      </p:grpSp>
      <p:pic>
        <p:nvPicPr>
          <p:cNvPr id="4098" name="Picture 2" descr="Smokey Bear Educational Resources - Mississippi Forestry ...">
            <a:extLst>
              <a:ext uri="{FF2B5EF4-FFF2-40B4-BE49-F238E27FC236}">
                <a16:creationId xmlns:a16="http://schemas.microsoft.com/office/drawing/2014/main" id="{98277346-A357-4D18-AF16-80279EDC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45" y="6900017"/>
            <a:ext cx="1172105" cy="13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154326-B3A7-097B-D245-1ABAD541F8C0}"/>
              </a:ext>
            </a:extLst>
          </p:cNvPr>
          <p:cNvSpPr txBox="1"/>
          <p:nvPr/>
        </p:nvSpPr>
        <p:spPr>
          <a:xfrm>
            <a:off x="2874155" y="7298266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* </a:t>
            </a:r>
            <a:r>
              <a:rPr lang="en-US" sz="1800" dirty="0">
                <a:solidFill>
                  <a:srgbClr val="FF0000"/>
                </a:solidFill>
              </a:rPr>
              <a:t>Only YOU know what data quality your application needs!</a:t>
            </a:r>
            <a:endParaRPr lang="en-US" sz="1800" dirty="0"/>
          </a:p>
        </p:txBody>
      </p:sp>
      <p:pic>
        <p:nvPicPr>
          <p:cNvPr id="5" name="Picture 4" descr="Logo, company name&#10;&#10;AI-generated content may be incorrect.">
            <a:extLst>
              <a:ext uri="{FF2B5EF4-FFF2-40B4-BE49-F238E27FC236}">
                <a16:creationId xmlns:a16="http://schemas.microsoft.com/office/drawing/2014/main" id="{BCC3A471-41CA-5EE0-F431-F2897ADD0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9E851D-6BDC-0C8F-17AF-4CF1D210CD2A}"/>
              </a:ext>
            </a:extLst>
          </p:cNvPr>
          <p:cNvSpPr txBox="1"/>
          <p:nvPr/>
        </p:nvSpPr>
        <p:spPr>
          <a:xfrm>
            <a:off x="9002008" y="7320977"/>
            <a:ext cx="4803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** </a:t>
            </a:r>
            <a:r>
              <a:rPr lang="en-US" sz="1800" dirty="0">
                <a:solidFill>
                  <a:schemeClr val="accent6"/>
                </a:solidFill>
              </a:rPr>
              <a:t>Requires coding skills, AWS access, setting up CLI and regular SSO authorization</a:t>
            </a:r>
          </a:p>
        </p:txBody>
      </p:sp>
      <p:pic>
        <p:nvPicPr>
          <p:cNvPr id="1026" name="Picture 2" descr="An angry Polar Bear is more than capable of eating you! Use this ISO  Triangle Warning Sign to inform drivers about the area where polar bears  are ...">
            <a:extLst>
              <a:ext uri="{FF2B5EF4-FFF2-40B4-BE49-F238E27FC236}">
                <a16:creationId xmlns:a16="http://schemas.microsoft.com/office/drawing/2014/main" id="{3FA2283F-831D-9601-91DA-062A561BB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03" y="7182008"/>
            <a:ext cx="106384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6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68D9D-279A-C58D-A572-39361893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1C75B-AB9F-5510-DB41-759315F1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Quick start guide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95E9A-8407-9FC4-2D6B-D97BEC6EE99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0"/>
            <a:ext cx="9737933" cy="472156"/>
          </a:xfrm>
        </p:spPr>
        <p:txBody>
          <a:bodyPr/>
          <a:lstStyle/>
          <a:p>
            <a:r>
              <a:rPr lang="en-US" dirty="0"/>
              <a:t>Links to guide folks through organization based on FAQs</a:t>
            </a:r>
          </a:p>
        </p:txBody>
      </p:sp>
      <p:pic>
        <p:nvPicPr>
          <p:cNvPr id="6" name="Picture 5" descr="Text, application&#10;&#10;AI-generated content may be incorrect.">
            <a:extLst>
              <a:ext uri="{FF2B5EF4-FFF2-40B4-BE49-F238E27FC236}">
                <a16:creationId xmlns:a16="http://schemas.microsoft.com/office/drawing/2014/main" id="{E1D58AF9-20A7-7F09-79FB-7751F700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91" y="3137019"/>
            <a:ext cx="9906613" cy="3733799"/>
          </a:xfrm>
          <a:prstGeom prst="rect">
            <a:avLst/>
          </a:prstGeom>
        </p:spPr>
      </p:pic>
      <p:pic>
        <p:nvPicPr>
          <p:cNvPr id="7" name="Picture 6" descr="Logo, company name&#10;&#10;AI-generated content may be incorrect.">
            <a:extLst>
              <a:ext uri="{FF2B5EF4-FFF2-40B4-BE49-F238E27FC236}">
                <a16:creationId xmlns:a16="http://schemas.microsoft.com/office/drawing/2014/main" id="{0A54440D-406F-CF3F-5969-F3A3E857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D385A0-923C-FAB3-3CD6-BB4AED9D0F80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hlinkClick r:id="rId4"/>
              </a:rPr>
              <a:t>https://github.com/MCRLdata-Sandbox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20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61C6B-E5A6-46D4-C069-8C57BC50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0D73DB-CD36-AFC4-0BE6-2C98E9FA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New ways to access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59429-99DE-DB50-4CE7-54D76B05B248}"/>
              </a:ext>
            </a:extLst>
          </p:cNvPr>
          <p:cNvSpPr txBox="1"/>
          <p:nvPr/>
        </p:nvSpPr>
        <p:spPr>
          <a:xfrm>
            <a:off x="1162052" y="2175594"/>
            <a:ext cx="448160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Pull via CLI into R  - raw data</a:t>
            </a:r>
            <a:endParaRPr lang="en-US" dirty="0"/>
          </a:p>
        </p:txBody>
      </p:sp>
      <p:pic>
        <p:nvPicPr>
          <p:cNvPr id="7" name="Picture 6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031C5BB9-259E-FEC8-3275-657929B1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2" y="2853269"/>
            <a:ext cx="4481602" cy="3197400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9004ABB8-02C9-8C78-46D8-7DBDD470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071" y="2726797"/>
            <a:ext cx="3420533" cy="3318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DB8210-2F82-D5FF-5E91-0906F868428B}"/>
              </a:ext>
            </a:extLst>
          </p:cNvPr>
          <p:cNvSpPr txBox="1"/>
          <p:nvPr/>
        </p:nvSpPr>
        <p:spPr>
          <a:xfrm>
            <a:off x="10143071" y="2175594"/>
            <a:ext cx="359583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Download data files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BC0DF-4DCC-C137-9309-C094BFEB44CF}"/>
              </a:ext>
            </a:extLst>
          </p:cNvPr>
          <p:cNvSpPr txBox="1"/>
          <p:nvPr/>
        </p:nvSpPr>
        <p:spPr>
          <a:xfrm>
            <a:off x="1529736" y="6297420"/>
            <a:ext cx="4481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data, any time!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are raw w flags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AWS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setting up CLI/SSO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Costs $ per pull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6C999-7A61-5FE6-FECC-4557C538D6F3}"/>
              </a:ext>
            </a:extLst>
          </p:cNvPr>
          <p:cNvSpPr txBox="1"/>
          <p:nvPr/>
        </p:nvSpPr>
        <p:spPr>
          <a:xfrm>
            <a:off x="10143071" y="6297949"/>
            <a:ext cx="40301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L1 data, and easy!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programmatic (manual)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coding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data already L1 </a:t>
            </a:r>
            <a:r>
              <a:rPr lang="en-US" dirty="0" err="1"/>
              <a:t>QC’ed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DEF54-F15D-C9FE-9846-A59AB651BB3F}"/>
              </a:ext>
            </a:extLst>
          </p:cNvPr>
          <p:cNvSpPr txBox="1"/>
          <p:nvPr/>
        </p:nvSpPr>
        <p:spPr>
          <a:xfrm>
            <a:off x="6011338" y="2175594"/>
            <a:ext cx="359583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Pull data into 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5AA2E5-4FBA-B8C0-1FB2-AEC74368A35C}"/>
              </a:ext>
            </a:extLst>
          </p:cNvPr>
          <p:cNvSpPr txBox="1"/>
          <p:nvPr/>
        </p:nvSpPr>
        <p:spPr>
          <a:xfrm>
            <a:off x="5884017" y="6297420"/>
            <a:ext cx="40301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L1 data via code!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Programmatic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data already L1 </a:t>
            </a:r>
            <a:r>
              <a:rPr lang="en-US" dirty="0" err="1"/>
              <a:t>QC’ed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Step-by-step tutorial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B5124A-CB55-F697-4F49-D54BF7DB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236" y="2726797"/>
            <a:ext cx="3105030" cy="3437422"/>
          </a:xfrm>
          <a:prstGeom prst="rect">
            <a:avLst/>
          </a:prstGeom>
        </p:spPr>
      </p:pic>
      <p:pic>
        <p:nvPicPr>
          <p:cNvPr id="4" name="Picture 3" descr="Logo, company name&#10;&#10;AI-generated content may be incorrect.">
            <a:extLst>
              <a:ext uri="{FF2B5EF4-FFF2-40B4-BE49-F238E27FC236}">
                <a16:creationId xmlns:a16="http://schemas.microsoft.com/office/drawing/2014/main" id="{3628E206-CF7A-57AD-B2A6-E260214AF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413" y="284113"/>
            <a:ext cx="1580566" cy="158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8" id="{A09034BB-F7FF-4715-B180-C42040A818BA}" vid="{A74151E1-EBFF-450E-9E6B-CF13FD7CA9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8283</TotalTime>
  <Words>999</Words>
  <Application>Microsoft Macintosh PowerPoint</Application>
  <PresentationFormat>Custom</PresentationFormat>
  <Paragraphs>197</Paragraphs>
  <Slides>19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PNNL_Option_4</vt:lpstr>
      <vt:lpstr>Introducing the MCRLdata Sandbox!</vt:lpstr>
      <vt:lpstr>Outline</vt:lpstr>
      <vt:lpstr>The MCRLdata pipeline</vt:lpstr>
      <vt:lpstr>Barriers to increased MCRLdata use for all</vt:lpstr>
      <vt:lpstr>The MCRLdata sandbox</vt:lpstr>
      <vt:lpstr>But…. what is it?</vt:lpstr>
      <vt:lpstr>Overview – current contents</vt:lpstr>
      <vt:lpstr>Quick start guide</vt:lpstr>
      <vt:lpstr>New ways to access data</vt:lpstr>
      <vt:lpstr>Quality control – some definitions</vt:lpstr>
      <vt:lpstr>Sandbox QC examples – eyeballs required</vt:lpstr>
      <vt:lpstr>Example – Context for Sequim Bay ops </vt:lpstr>
      <vt:lpstr>Examples – Tutorials (focused on R)</vt:lpstr>
      <vt:lpstr>Vision – a free, permanent, growing resource</vt:lpstr>
      <vt:lpstr>PowerPoint Presentation</vt:lpstr>
      <vt:lpstr>The most important part</vt:lpstr>
      <vt:lpstr>The MCRLdata sandbox</vt:lpstr>
      <vt:lpstr>What’s next?</vt:lpstr>
      <vt:lpstr>Seawater as a Strategic Resource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Regier, Peter</dc:creator>
  <cp:lastModifiedBy>Regier, Peter</cp:lastModifiedBy>
  <cp:revision>1</cp:revision>
  <dcterms:created xsi:type="dcterms:W3CDTF">2025-07-11T21:20:48Z</dcterms:created>
  <dcterms:modified xsi:type="dcterms:W3CDTF">2025-07-18T17:46:37Z</dcterms:modified>
</cp:coreProperties>
</file>